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58" r:id="rId3"/>
    <p:sldId id="271" r:id="rId4"/>
    <p:sldId id="259" r:id="rId5"/>
    <p:sldId id="270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3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>
      <p:cViewPr>
        <p:scale>
          <a:sx n="41" d="100"/>
          <a:sy n="41" d="100"/>
        </p:scale>
        <p:origin x="1022" y="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BAE59-7CD4-4747-8914-0E15DFF6259C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879EC-C555-47AD-A856-F4A75D260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5C156-96FE-466C-A8A7-94A0016EA4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5C156-96FE-466C-A8A7-94A0016EA4B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4E0-F3F4-4682-AD91-73CA3EC6867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5B71-E90D-4468-B3ED-3E98CBFA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8406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4E0-F3F4-4682-AD91-73CA3EC6867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5B71-E90D-4468-B3ED-3E98CBFA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8406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4E0-F3F4-4682-AD91-73CA3EC6867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5B71-E90D-4468-B3ED-3E98CBFA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8406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4E0-F3F4-4682-AD91-73CA3EC6867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5B71-E90D-4468-B3ED-3E98CBFA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8406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4E0-F3F4-4682-AD91-73CA3EC6867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5B71-E90D-4468-B3ED-3E98CBFA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8406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4E0-F3F4-4682-AD91-73CA3EC6867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5B71-E90D-4468-B3ED-3E98CBFA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8406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4E0-F3F4-4682-AD91-73CA3EC6867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5B71-E90D-4468-B3ED-3E98CBFA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8406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4E0-F3F4-4682-AD91-73CA3EC6867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5B71-E90D-4468-B3ED-3E98CBFA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8406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4E0-F3F4-4682-AD91-73CA3EC6867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5B71-E90D-4468-B3ED-3E98CBFA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8406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4E0-F3F4-4682-AD91-73CA3EC6867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5B71-E90D-4468-B3ED-3E98CBFA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8406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4E0-F3F4-4682-AD91-73CA3EC6867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5B71-E90D-4468-B3ED-3E98CBFA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8406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E94E0-F3F4-4682-AD91-73CA3EC68679}" type="datetimeFigureOut">
              <a:rPr lang="en-US" smtClean="0"/>
              <a:pPr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25B71-E90D-4468-B3ED-3E98CBFA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8406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io grande bible baptist church">
            <a:extLst>
              <a:ext uri="{FF2B5EF4-FFF2-40B4-BE49-F238E27FC236}">
                <a16:creationId xmlns:a16="http://schemas.microsoft.com/office/drawing/2014/main" id="{B1970EBE-E9E9-4796-81E6-A2BD1A34E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7"/>
            <a:ext cx="12192000" cy="69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838200"/>
            <a:ext cx="9448800" cy="43434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Pastor &amp; Mrs. McLeod &amp;</a:t>
            </a:r>
            <a:b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Asst. Pastor Jacob </a:t>
            </a:r>
            <a:b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Demusz</a:t>
            </a:r>
            <a:b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Welcome YOU to Rio Grande  Bible Baptist Church</a:t>
            </a:r>
          </a:p>
        </p:txBody>
      </p:sp>
    </p:spTree>
    <p:custDataLst>
      <p:tags r:id="rId1"/>
    </p:custDataLst>
  </p:cSld>
  <p:clrMapOvr>
    <a:masterClrMapping/>
  </p:clrMapOvr>
  <p:transition spd="slow" advTm="9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ul\Pictures\The Sword of the Lord\The Sword of the Lord 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304800"/>
            <a:ext cx="7162800" cy="80772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6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The King James Bible is the </a:t>
            </a:r>
            <a:r>
              <a:rPr lang="en-US" sz="60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only translation </a:t>
            </a:r>
            <a:r>
              <a:rPr lang="en-US" sz="6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of God’s Word in English that honors the Trinity in </a:t>
            </a:r>
            <a:r>
              <a:rPr lang="en-US" sz="53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1 John 5:7.</a:t>
            </a:r>
            <a:br>
              <a:rPr lang="en-US" sz="53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9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ul\Pictures\The Sword of the Lord\The Sword of the Lord 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14401"/>
            <a:ext cx="7772400" cy="51054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The King James Bible is the 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only translation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of God’s Word in English that is translated from the Traditional Text of Scripture! 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(All others rely upon Roman Catholic texts – mainly </a:t>
            </a:r>
            <a:r>
              <a:rPr lang="en-US" sz="3600" i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Sinaiticus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and </a:t>
            </a:r>
            <a:r>
              <a:rPr lang="en-US" sz="3600" i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Vaticanus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in the N.T.)</a:t>
            </a:r>
          </a:p>
        </p:txBody>
      </p:sp>
    </p:spTree>
    <p:custDataLst>
      <p:tags r:id="rId1"/>
    </p:custDataLst>
  </p:cSld>
  <p:clrMapOvr>
    <a:masterClrMapping/>
  </p:clrMapOvr>
  <p:transition spd="slow" advTm="120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ul\Pictures\The Sword of the Lord\The Sword of the Lord 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14401"/>
            <a:ext cx="7772400" cy="5105400"/>
          </a:xfrm>
        </p:spPr>
        <p:txBody>
          <a:bodyPr>
            <a:normAutofit/>
          </a:bodyPr>
          <a:lstStyle/>
          <a:p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The King James Bible is the 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only translation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of God’s Word in English that consistently gives the preeminent place to our Savior, the Lord Jesus Christ.</a:t>
            </a:r>
          </a:p>
        </p:txBody>
      </p:sp>
    </p:spTree>
    <p:custDataLst>
      <p:tags r:id="rId1"/>
    </p:custDataLst>
  </p:cSld>
  <p:clrMapOvr>
    <a:masterClrMapping/>
  </p:clrMapOvr>
  <p:transition spd="slow" advTm="96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Paul Fedena\My Documents\My Pictures\Bible\Bible 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28601"/>
            <a:ext cx="7772400" cy="2590799"/>
          </a:xfrm>
        </p:spPr>
        <p:txBody>
          <a:bodyPr>
            <a:normAutofit/>
          </a:bodyPr>
          <a:lstStyle/>
          <a:p>
            <a:r>
              <a:rPr lang="en-US" i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That is why (</a:t>
            </a:r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only</a:t>
            </a:r>
            <a:r>
              <a:rPr lang="en-US" i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) the King James Bible admonishes us to…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2590800"/>
            <a:ext cx="8458200" cy="3733800"/>
          </a:xfrm>
        </p:spPr>
        <p:txBody>
          <a:bodyPr>
            <a:noAutofit/>
          </a:bodyPr>
          <a:lstStyle/>
          <a:p>
            <a:r>
              <a:rPr lang="en-US" sz="6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60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Study</a:t>
            </a:r>
            <a:r>
              <a:rPr lang="en-US" sz="6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to </a:t>
            </a:r>
            <a:r>
              <a:rPr lang="en-US" sz="6000" b="1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shew</a:t>
            </a:r>
            <a:r>
              <a:rPr lang="en-US" sz="6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thyself approved unto God…”    </a:t>
            </a:r>
          </a:p>
          <a:p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2 Tim. 2:15a</a:t>
            </a:r>
          </a:p>
        </p:txBody>
      </p:sp>
    </p:spTree>
    <p:custDataLst>
      <p:tags r:id="rId1"/>
    </p:custDataLst>
  </p:cSld>
  <p:clrMapOvr>
    <a:masterClrMapping/>
  </p:clrMapOvr>
  <p:transition spd="slow" advTm="1223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king james bible">
            <a:extLst>
              <a:ext uri="{FF2B5EF4-FFF2-40B4-BE49-F238E27FC236}">
                <a16:creationId xmlns:a16="http://schemas.microsoft.com/office/drawing/2014/main" id="{386E6825-5A5E-4C96-BE97-4636B08E6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1474"/>
            <a:ext cx="12192000" cy="794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4C4FF0-04ED-4AC1-BA33-AC716F0B7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762000"/>
            <a:ext cx="10363200" cy="2838451"/>
          </a:xfrm>
        </p:spPr>
        <p:txBody>
          <a:bodyPr>
            <a:normAutofit/>
          </a:bodyPr>
          <a:lstStyle/>
          <a:p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So, sit back, relax and open your heart to what God has to say to 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YOU 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today in His matchless and          Holy Word.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6A6B34-A90E-4D7E-BB17-E4B3A66D73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06622"/>
      </p:ext>
    </p:extLst>
  </p:cSld>
  <p:clrMapOvr>
    <a:masterClrMapping/>
  </p:clrMapOvr>
  <p:transition spd="slow" advTm="7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Paul Fedena\My Documents\My Pictures\Lion &amp; Lamb\Lion &amp; Lamb 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87" y="-1006996"/>
            <a:ext cx="12192000" cy="78765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-381000"/>
            <a:ext cx="9067800" cy="7772400"/>
          </a:xfrm>
        </p:spPr>
        <p:txBody>
          <a:bodyPr>
            <a:noAutofit/>
          </a:bodyPr>
          <a:lstStyle/>
          <a:p>
            <a:r>
              <a:rPr lang="en-US" sz="5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Aargau" pitchFamily="2" charset="0"/>
              </a:rPr>
              <a:t>It’s all about…</a:t>
            </a:r>
            <a:br>
              <a:rPr lang="en-US" sz="60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  <a:ea typeface="Aargau" pitchFamily="2" charset="0"/>
              </a:rPr>
            </a:br>
            <a:r>
              <a:rPr lang="en-US" sz="48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  <a:ea typeface="Aargau" pitchFamily="2" charset="0"/>
              </a:rPr>
              <a:t>GOD’S WORD –</a:t>
            </a:r>
            <a:br>
              <a:rPr lang="en-US" sz="48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  <a:ea typeface="Aargau" pitchFamily="2" charset="0"/>
              </a:rPr>
            </a:br>
            <a:r>
              <a:rPr lang="en-US" sz="4800" u="sng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  <a:ea typeface="Aargau" pitchFamily="2" charset="0"/>
              </a:rPr>
              <a:t>THE KING </a:t>
            </a:r>
            <a:r>
              <a:rPr lang="en-US" sz="48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  <a:ea typeface="Aargau" pitchFamily="2" charset="0"/>
              </a:rPr>
              <a:t>OF               THE BOOKS</a:t>
            </a:r>
            <a:br>
              <a:rPr lang="en-US" sz="54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argau" pitchFamily="2" charset="0"/>
                <a:ea typeface="Aargau" pitchFamily="2" charset="0"/>
              </a:rPr>
            </a:br>
            <a:r>
              <a:rPr lang="en-US" sz="54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argau" pitchFamily="2" charset="0"/>
                <a:ea typeface="Aargau" pitchFamily="2" charset="0"/>
              </a:rPr>
              <a:t>		</a:t>
            </a:r>
            <a:r>
              <a:rPr lang="en-US" sz="5400" b="1" u="sng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Elephant" pitchFamily="18" charset="0"/>
                <a:ea typeface="Aargau" pitchFamily="2" charset="0"/>
              </a:rPr>
              <a:t>The King</a:t>
            </a:r>
            <a:r>
              <a:rPr lang="en-US" sz="54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Elephant" pitchFamily="18" charset="0"/>
                <a:ea typeface="Aargau" pitchFamily="2" charset="0"/>
              </a:rPr>
              <a:t>                      		James Bible</a:t>
            </a:r>
            <a:br>
              <a:rPr lang="en-US" sz="60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Elephant" pitchFamily="18" charset="0"/>
                <a:ea typeface="Aargau" pitchFamily="2" charset="0"/>
              </a:rPr>
            </a:br>
            <a:r>
              <a:rPr lang="en-US" sz="60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Gothic 32 Extended" pitchFamily="34" charset="0"/>
                <a:ea typeface="Aargau" pitchFamily="2" charset="0"/>
              </a:rPr>
              <a:t>        	 	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Script MT Bold" pitchFamily="66" charset="0"/>
                <a:ea typeface="Aargau" pitchFamily="2" charset="0"/>
              </a:rPr>
              <a:t>We have it          			in writing!</a:t>
            </a:r>
          </a:p>
        </p:txBody>
      </p:sp>
    </p:spTree>
    <p:custDataLst>
      <p:tags r:id="rId1"/>
    </p:custDataLst>
  </p:cSld>
  <p:clrMapOvr>
    <a:masterClrMapping/>
  </p:clrMapOvr>
  <p:transition spd="slow" advTm="941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Paul Fedena\My Documents\My Pictures\Lion &amp; Lamb\Lion &amp; Lamb 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88" y="-1006996"/>
            <a:ext cx="12350187" cy="78765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-381000"/>
            <a:ext cx="9067800" cy="7772400"/>
          </a:xfrm>
        </p:spPr>
        <p:txBody>
          <a:bodyPr>
            <a:noAutofit/>
          </a:bodyPr>
          <a:lstStyle/>
          <a:p>
            <a:r>
              <a:rPr lang="en-US" sz="60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Elephant" pitchFamily="18" charset="0"/>
                <a:ea typeface="Aargau" pitchFamily="2" charset="0"/>
              </a:rPr>
              <a:t>“Where the word of a </a:t>
            </a:r>
            <a:r>
              <a:rPr lang="en-US" sz="6000" b="1" u="sng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Elephant" pitchFamily="18" charset="0"/>
                <a:ea typeface="Aargau" pitchFamily="2" charset="0"/>
              </a:rPr>
              <a:t>king</a:t>
            </a:r>
            <a:r>
              <a:rPr lang="en-US" sz="60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Elephant" pitchFamily="18" charset="0"/>
                <a:ea typeface="Aargau" pitchFamily="2" charset="0"/>
              </a:rPr>
              <a:t> is, there is power…”                    Eccl. 8:4</a:t>
            </a:r>
            <a:br>
              <a:rPr lang="en-US" sz="60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Elephant" pitchFamily="18" charset="0"/>
                <a:ea typeface="Aargau" pitchFamily="2" charset="0"/>
              </a:rPr>
            </a:br>
            <a:r>
              <a:rPr lang="en-US" sz="60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Gothic 32 Extended" pitchFamily="34" charset="0"/>
                <a:ea typeface="Aargau" pitchFamily="2" charset="0"/>
              </a:rPr>
              <a:t>   </a:t>
            </a:r>
            <a:r>
              <a:rPr lang="en-US" sz="6000" b="1" i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Script MT Bold" pitchFamily="66" charset="0"/>
                <a:ea typeface="Aargau" pitchFamily="2" charset="0"/>
              </a:rPr>
              <a:t>King</a:t>
            </a:r>
            <a:r>
              <a:rPr lang="en-US" sz="60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Script MT Bold" pitchFamily="66" charset="0"/>
                <a:ea typeface="Aargau" pitchFamily="2" charset="0"/>
              </a:rPr>
              <a:t> James Bible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Script MT Bold" pitchFamily="66" charset="0"/>
              <a:ea typeface="Aargau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7127088"/>
      </p:ext>
    </p:extLst>
  </p:cSld>
  <p:clrMapOvr>
    <a:masterClrMapping/>
  </p:clrMapOvr>
  <p:transition spd="slow" advTm="749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aul Fedena\My Documents\My Pictures\Lion &amp; Lamb\Lion &amp; Lamb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-1447800"/>
            <a:ext cx="12192000" cy="830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04801"/>
            <a:ext cx="6096000" cy="6096000"/>
          </a:xfrm>
        </p:spPr>
        <p:txBody>
          <a:bodyPr>
            <a:noAutofit/>
          </a:bodyPr>
          <a:lstStyle/>
          <a:p>
            <a:pPr algn="l"/>
            <a:r>
              <a:rPr lang="en-US" sz="4800" b="1" i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Our focus here at Rio Grande is always on the wonderful subject of God’s wonderful Word.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Brush Script MT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92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aul Fedena\My Documents\My Pictures\Lion &amp; Lamb\Lion &amp; Lamb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79094" y="-1524000"/>
            <a:ext cx="12271094" cy="8610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9220200" cy="5867400"/>
          </a:xfrm>
        </p:spPr>
        <p:txBody>
          <a:bodyPr>
            <a:noAutofit/>
          </a:bodyPr>
          <a:lstStyle/>
          <a:p>
            <a:pPr algn="l"/>
            <a:r>
              <a:rPr lang="en-US" b="1" i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Heaven itself is being attacked with the multiplicity of Bible “versions” on the market today. Don’t let them steal your *Mansion!</a:t>
            </a:r>
            <a:br>
              <a:rPr lang="en-US" b="1" i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</a:br>
            <a:r>
              <a:rPr lang="en-US" b="1" i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   *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word “mansion”         	is missing from all the           	new Bible versions.</a:t>
            </a:r>
          </a:p>
        </p:txBody>
      </p:sp>
    </p:spTree>
    <p:custDataLst>
      <p:tags r:id="rId1"/>
    </p:custDataLst>
  </p:cSld>
  <p:clrMapOvr>
    <a:masterClrMapping/>
  </p:clrMapOvr>
  <p:transition spd="slow" advTm="1334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ages.google.com/url?source=imgres&amp;ct=img&amp;q=http://lefteyeonthemedia.files.wordpress.com/2008/11/wolf-in-sheeps-clothing1.jpg&amp;usg=AFQjCNGBbShHBSLaXr_H_rVHG1SqjK7KU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5105400" cy="5562600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One of Satan’s ploys is to use </a:t>
            </a:r>
            <a:r>
              <a:rPr lang="en-US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“wolves in sheep’s clothing” 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to deceive people concerning God’s Word.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762000"/>
            <a:ext cx="5791200" cy="5334000"/>
          </a:xfrm>
        </p:spPr>
        <p:txBody>
          <a:bodyPr>
            <a:noAutofit/>
          </a:bodyPr>
          <a:lstStyle/>
          <a:p>
            <a:r>
              <a:rPr lang="en-US" sz="44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argau" pitchFamily="2" charset="0"/>
              </a:rPr>
              <a:t>Today he uses “scholars” to present  new “versions” of the Bible  as “more up-to-date” and “more accurate.”</a:t>
            </a:r>
          </a:p>
        </p:txBody>
      </p:sp>
    </p:spTree>
    <p:custDataLst>
      <p:tags r:id="rId1"/>
    </p:custDataLst>
  </p:cSld>
  <p:clrMapOvr>
    <a:masterClrMapping/>
  </p:clrMapOvr>
  <p:transition spd="slow" advTm="16262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eavenawaits.files.wordpress.com/2008/04/flamebro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37612"/>
            <a:ext cx="12268200" cy="6889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41325"/>
            <a:ext cx="9753600" cy="59435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The old serpent (Satan) has effectively used this “wile”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(Greek: “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methodia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 – English: “method”) </a:t>
            </a:r>
            <a:r>
              <a:rPr lang="en-US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since the Garden of Eden when he cast the first question mark over God’s Word by asking: </a:t>
            </a:r>
            <a:br>
              <a:rPr lang="en-US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</a:br>
            <a:r>
              <a:rPr lang="en-US" sz="80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Lucida Calligraphy" pitchFamily="66" charset="0"/>
              </a:rPr>
              <a:t>“</a:t>
            </a:r>
            <a:r>
              <a:rPr lang="en-US" sz="80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ush Script MT" pitchFamily="66" charset="0"/>
              </a:rPr>
              <a:t>Yea, hath God said…?”</a:t>
            </a:r>
          </a:p>
        </p:txBody>
      </p:sp>
    </p:spTree>
    <p:custDataLst>
      <p:tags r:id="rId1"/>
    </p:custDataLst>
  </p:cSld>
  <p:clrMapOvr>
    <a:masterClrMapping/>
  </p:clrMapOvr>
  <p:transition spd="slow" advTm="1702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atan as an angel of light">
            <a:extLst>
              <a:ext uri="{FF2B5EF4-FFF2-40B4-BE49-F238E27FC236}">
                <a16:creationId xmlns:a16="http://schemas.microsoft.com/office/drawing/2014/main" id="{48C4A6F1-139F-4FFC-ACD8-713B56AA0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990601"/>
            <a:ext cx="7772400" cy="1470025"/>
          </a:xfrm>
        </p:spPr>
        <p:txBody>
          <a:bodyPr/>
          <a:lstStyle/>
          <a:p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highlight>
                  <a:srgbClr val="FFFF00"/>
                </a:highlight>
                <a:latin typeface="Arial Black" pitchFamily="34" charset="0"/>
              </a:rPr>
              <a:t>WE NEED TO BEWARE…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362200"/>
            <a:ext cx="10744200" cy="3048000"/>
          </a:xfrm>
        </p:spPr>
        <p:txBody>
          <a:bodyPr>
            <a:noAutofit/>
          </a:bodyPr>
          <a:lstStyle/>
          <a:p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“Lest Satan should get an advantage over us: for we are not ignorant of his devices.”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</a:rPr>
              <a:t>   </a:t>
            </a:r>
          </a:p>
          <a:p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  <a:latin typeface="Arial Black" pitchFamily="34" charset="0"/>
              </a:rPr>
              <a:t>2 Cor. 2:11</a:t>
            </a:r>
          </a:p>
        </p:txBody>
      </p:sp>
    </p:spTree>
    <p:custDataLst>
      <p:tags r:id="rId1"/>
    </p:custDataLst>
  </p:cSld>
  <p:clrMapOvr>
    <a:masterClrMapping/>
  </p:clrMapOvr>
  <p:transition spd="slow" advTm="1555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ul\Pictures\The Sword of the Lord\The Sword of the Lord 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14401"/>
            <a:ext cx="7772400" cy="5105400"/>
          </a:xfrm>
        </p:spPr>
        <p:txBody>
          <a:bodyPr>
            <a:normAutofit/>
          </a:bodyPr>
          <a:lstStyle/>
          <a:p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The King James Bible is the 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only book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out of the 25 million plus books in the Library of Congress (or your library!) that doesn’t have a copyright!</a:t>
            </a:r>
          </a:p>
        </p:txBody>
      </p:sp>
    </p:spTree>
    <p:custDataLst>
      <p:tags r:id="rId1"/>
    </p:custDataLst>
  </p:cSld>
  <p:clrMapOvr>
    <a:masterClrMapping/>
  </p:clrMapOvr>
  <p:transition spd="slow" advTm="979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2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9|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3297</TotalTime>
  <Words>343</Words>
  <Application>Microsoft Office PowerPoint</Application>
  <PresentationFormat>Widescreen</PresentationFormat>
  <Paragraphs>21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Aargau</vt:lpstr>
      <vt:lpstr>Arial</vt:lpstr>
      <vt:lpstr>Arial Black</vt:lpstr>
      <vt:lpstr>Brush Script MT</vt:lpstr>
      <vt:lpstr>Calibri</vt:lpstr>
      <vt:lpstr>Elephant</vt:lpstr>
      <vt:lpstr>Gothic 32 Extended</vt:lpstr>
      <vt:lpstr>Lucida Calligraphy</vt:lpstr>
      <vt:lpstr>Script MT Bold</vt:lpstr>
      <vt:lpstr>Office Theme</vt:lpstr>
      <vt:lpstr>Pastor &amp; Mrs. McLeod &amp; Asst. Pastor Jacob  Demusz Welcome YOU to Rio Grande  Bible Baptist Church</vt:lpstr>
      <vt:lpstr>It’s all about… GOD’S WORD – THE KING OF               THE BOOKS   The King                        James Bible            We have it             in writing!</vt:lpstr>
      <vt:lpstr>“Where the word of a king is, there is power…”                    Eccl. 8:4    King James Bible</vt:lpstr>
      <vt:lpstr>Our focus here at Rio Grande is always on the wonderful subject of God’s wonderful Word.</vt:lpstr>
      <vt:lpstr>Heaven itself is being attacked with the multiplicity of Bible “versions” on the market today. Don’t let them steal your *Mansion!    * The word “mansion”          is missing from all the            new Bible versions.</vt:lpstr>
      <vt:lpstr>One of Satan’s ploys is to use “wolves in sheep’s clothing”  to deceive people concerning God’s Word.</vt:lpstr>
      <vt:lpstr>The old serpent (Satan) has effectively used this “wile” (Greek: “methodia” – English: “method”) since the Garden of Eden when he cast the first question mark over God’s Word by asking:  “Yea, hath God said…?”</vt:lpstr>
      <vt:lpstr>WE NEED TO BEWARE…</vt:lpstr>
      <vt:lpstr>The King James Bible is the only book out of the 25 million plus books in the Library of Congress (or your library!) that doesn’t have a copyright!</vt:lpstr>
      <vt:lpstr>         The King James Bible is the only translation of God’s Word in English that honors the Trinity in 1 John 5:7.           </vt:lpstr>
      <vt:lpstr>The King James Bible is the only translation of God’s Word in English that is translated from the Traditional Text of Scripture!  (All others rely upon Roman Catholic texts – mainly Sinaiticus and Vaticanus in the N.T.)</vt:lpstr>
      <vt:lpstr>The King James Bible is the only translation of God’s Word in English that consistently gives the preeminent place to our Savior, the Lord Jesus Christ.</vt:lpstr>
      <vt:lpstr>That is why (only) the King James Bible admonishes us to…</vt:lpstr>
      <vt:lpstr>So, sit back, relax and open your heart to what God has to say to YOU today in His matchless and          Holy Word.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Pastor  David Smith welcomes YOU to our Fall Solid Rock Bible Conference</dc:title>
  <dc:creator>Paul C. Fedena</dc:creator>
  <cp:lastModifiedBy>Paul Fedena</cp:lastModifiedBy>
  <cp:revision>76</cp:revision>
  <dcterms:created xsi:type="dcterms:W3CDTF">2009-09-07T16:25:52Z</dcterms:created>
  <dcterms:modified xsi:type="dcterms:W3CDTF">2017-07-29T23:28:19Z</dcterms:modified>
</cp:coreProperties>
</file>