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68" r:id="rId2"/>
    <p:sldId id="256" r:id="rId3"/>
    <p:sldId id="257" r:id="rId4"/>
    <p:sldId id="258" r:id="rId5"/>
    <p:sldId id="259" r:id="rId6"/>
    <p:sldId id="261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FFFF66"/>
        </a:solidFill>
        <a:latin typeface="Subway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FFFF66"/>
        </a:solidFill>
        <a:latin typeface="Subway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FFFF66"/>
        </a:solidFill>
        <a:latin typeface="Subway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FFFF66"/>
        </a:solidFill>
        <a:latin typeface="Subway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FFFF66"/>
        </a:solidFill>
        <a:latin typeface="Subway" pitchFamily="2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rgbClr val="FFFF66"/>
        </a:solidFill>
        <a:latin typeface="Subway" pitchFamily="2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rgbClr val="FFFF66"/>
        </a:solidFill>
        <a:latin typeface="Subway" pitchFamily="2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rgbClr val="FFFF66"/>
        </a:solidFill>
        <a:latin typeface="Subway" pitchFamily="2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rgbClr val="FFFF66"/>
        </a:solidFill>
        <a:latin typeface="Subway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EC790"/>
    <a:srgbClr val="FF0000"/>
    <a:srgbClr val="660033"/>
    <a:srgbClr val="00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1618" y="5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E0BA74-DFCC-4613-BCC3-89FBE7A37573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E6D6591-3773-407F-8D35-AE926DF31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6D6591-3773-407F-8D35-AE926DF31E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78D951-238A-4E1E-B418-2CB3196AE76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nm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AF4B66-B24C-4426-BF70-33AC8BBDC42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3FDC1-E103-411D-B811-D3F31D316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5023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AC716-421D-4560-B8AA-2AE52663C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5023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B524A-B88E-4316-9B6A-A9D32DA3D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5023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5348-0B9F-4DF3-B4B0-5905BFAE5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5023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67BD-86EE-4E71-AA40-175A18AAE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5023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B2754-CDF6-4E61-8625-650B6774D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5023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AE606-EB80-4B4A-8541-04AF5302B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5023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49580-C524-4513-8380-D71BAD419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5023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FC89C-EB91-4587-9E83-17CFD113D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5023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CAD1-E8D7-44E5-996E-D2BA1070F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5023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E0EED-EFF5-45A2-A8F6-B6A5F9E8F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5023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4FF2-4102-4D8B-8662-F2CE4ED78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5023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30AF71B-675D-443E-AF9B-6B8648347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40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40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18" r:id="rId2"/>
    <p:sldLayoutId id="2147483927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8" r:id="rId9"/>
    <p:sldLayoutId id="2147483924" r:id="rId10"/>
    <p:sldLayoutId id="2147483925" r:id="rId11"/>
    <p:sldLayoutId id="2147483929" r:id="rId12"/>
  </p:sldLayoutIdLst>
  <p:transition spd="slow" advTm="15023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6.w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ncasterbaptist.org/images/desktoplinks/REVIV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419301">
            <a:off x="2246708" y="1203400"/>
            <a:ext cx="6508517" cy="260985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“LORD, DO IT AGAIN!”</a:t>
            </a:r>
          </a:p>
        </p:txBody>
      </p:sp>
    </p:spTree>
    <p:custDataLst>
      <p:tags r:id="rId1"/>
    </p:custDataLst>
  </p:cSld>
  <p:clrMapOvr>
    <a:masterClrMapping/>
  </p:clrMapOvr>
  <p:transition spd="slow" advTm="882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Paul Fedena\My Documents\My Pictures\Bible\Bible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914400"/>
            <a:ext cx="5943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ockwell Extra Bold" panose="02060903040505020403" pitchFamily="18" charset="0"/>
              </a:rPr>
              <a:t>Now, get ready to listen intently to 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ockwell Extra Bold" panose="02060903040505020403" pitchFamily="18" charset="0"/>
              </a:rPr>
              <a:t>God’s voice </a:t>
            </a:r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ockwell Extra Bold" panose="02060903040505020403" pitchFamily="18" charset="0"/>
              </a:rPr>
              <a:t>through 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ockwell Extra Bold" panose="02060903040505020403" pitchFamily="18" charset="0"/>
              </a:rPr>
              <a:t>His holy Word</a:t>
            </a:r>
          </a:p>
        </p:txBody>
      </p:sp>
    </p:spTree>
  </p:cSld>
  <p:clrMapOvr>
    <a:masterClrMapping/>
  </p:clrMapOvr>
  <p:transition spd="slow" advTm="6614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-533400"/>
            <a:ext cx="10134600" cy="25146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sh Stroke 26" pitchFamily="2" charset="0"/>
              </a:rPr>
              <a:t> </a:t>
            </a:r>
            <a:br>
              <a:rPr lang="en-US" sz="8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sh Stroke 26" pitchFamily="2" charset="0"/>
              </a:rPr>
            </a:br>
            <a:r>
              <a:rPr lang="en-US" sz="8000" dirty="0"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rush Script MT" panose="03060802040406070304" pitchFamily="66" charset="0"/>
              </a:rPr>
              <a:t>Pastor &amp; Mrs. Guarneri…</a:t>
            </a:r>
            <a:endParaRPr lang="en-US" sz="6600" dirty="0">
              <a:solidFill>
                <a:srgbClr val="660033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Brush Script MT" panose="03060802040406070304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2667000"/>
            <a:ext cx="9448800" cy="3962400"/>
          </a:xfrm>
        </p:spPr>
        <p:txBody>
          <a:bodyPr/>
          <a:lstStyle/>
          <a:p>
            <a:pPr marR="0" algn="ctr" eaLnBrk="1" hangingPunct="1"/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howcard Gothic" panose="04020904020102020604" pitchFamily="82" charset="0"/>
              </a:rPr>
              <a:t>Welcome </a:t>
            </a:r>
            <a:r>
              <a:rPr lang="en-US" sz="4400" u="sng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howcard Gothic" panose="04020904020102020604" pitchFamily="82" charset="0"/>
              </a:rPr>
              <a:t>YOU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howcard Gothic" panose="04020904020102020604" pitchFamily="82" charset="0"/>
              </a:rPr>
              <a:t> to Straightway  Baptist Church</a:t>
            </a:r>
          </a:p>
          <a:p>
            <a:pPr marR="0" algn="ctr" eaLnBrk="1" hangingPunct="1"/>
            <a:r>
              <a:rPr lang="en-US" sz="44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howcard Gothic" panose="04020904020102020604" pitchFamily="82" charset="0"/>
              </a:rPr>
              <a:t>A Lighthouse in this community</a:t>
            </a:r>
          </a:p>
        </p:txBody>
      </p:sp>
    </p:spTree>
    <p:custDataLst>
      <p:tags r:id="rId1"/>
    </p:custDataLst>
  </p:cSld>
  <p:clrMapOvr>
    <a:masterClrMapping/>
  </p:clrMapOvr>
  <p:transition spd="slow" advTm="1129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2292314" cy="7010400"/>
          </a:xfr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152400"/>
            <a:ext cx="5867400" cy="60960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SIT BACK AND ENJOY THE CONGREGATIONAL SINGING, THE SPECIAL MUSIC and OF COURSE – </a:t>
            </a:r>
            <a:r>
              <a:rPr lang="en-US" sz="40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MESSAGES FROM GOD’S WORD</a:t>
            </a:r>
          </a:p>
        </p:txBody>
      </p:sp>
    </p:spTree>
    <p:custDataLst>
      <p:tags r:id="rId1"/>
    </p:custDataLst>
  </p:cSld>
  <p:clrMapOvr>
    <a:masterClrMapping/>
  </p:clrMapOvr>
  <p:transition spd="slow" advTm="12056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etreligion.org/wp-content/photos/2009/07/Light-House-in-Stormy-N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3800" y="762000"/>
            <a:ext cx="6705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God’s Holy Word has the answers for life’s difficult storms.  Pay close attention to the preaching!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9386" y="4495800"/>
            <a:ext cx="279424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527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pod.nasa.gov/apod/image/0711/lighthouse_westcott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12268199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83489"/>
            <a:ext cx="45720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Thank you for attending today.  We trust you will be glad you did.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4419600"/>
            <a:ext cx="8382000" cy="2133600"/>
          </a:xfrm>
        </p:spPr>
        <p:txBody>
          <a:bodyPr/>
          <a:lstStyle/>
          <a:p>
            <a:pPr eaLnBrk="1" hangingPunct="1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God’s Word is a “lamp unto (our) feet and a light unto (our) path.”  HEAR it today!</a:t>
            </a:r>
          </a:p>
        </p:txBody>
      </p:sp>
    </p:spTree>
    <p:custDataLst>
      <p:tags r:id="rId1"/>
    </p:custDataLst>
  </p:cSld>
  <p:clrMapOvr>
    <a:masterClrMapping/>
  </p:clrMapOvr>
  <p:transition spd="slow" advTm="1752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74563"/>
            <a:ext cx="7772400" cy="173672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This is a fundamental </a:t>
            </a:r>
            <a:br>
              <a:rPr lang="en-US" sz="48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48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Bible-believing church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01013" y="2551112"/>
            <a:ext cx="3429000" cy="2362200"/>
          </a:xfrm>
        </p:spPr>
        <p:txBody>
          <a:bodyPr>
            <a:normAutofit fontScale="92500" lnSpcReduction="10000"/>
          </a:bodyPr>
          <a:lstStyle/>
          <a:p>
            <a:pPr marR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4617B"/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We  use  only  God’s  Word –the  King James  Bible</a:t>
            </a:r>
          </a:p>
          <a:p>
            <a:pPr marR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/>
              <a:t>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362200"/>
            <a:ext cx="4402138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524145"/>
            <a:ext cx="6630893" cy="216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custDataLst>
      <p:tags r:id="rId1"/>
    </p:custDataLst>
  </p:cSld>
  <p:clrMapOvr>
    <a:masterClrMapping/>
  </p:clrMapOvr>
  <p:transition spd="slow" advTm="13306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800600"/>
            <a:ext cx="5791200" cy="184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27432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God’s Word contains the only provision God has made for </a:t>
            </a:r>
            <a:r>
              <a:rPr lang="en-US" sz="4800" i="1" u="sng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salvation</a:t>
            </a:r>
            <a:r>
              <a:rPr lang="en-US" sz="48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and </a:t>
            </a:r>
            <a:r>
              <a:rPr lang="en-US" sz="4800" i="1" u="sng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Christian growth.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96200" y="2061586"/>
            <a:ext cx="4038600" cy="3810000"/>
          </a:xfrm>
        </p:spPr>
        <p:txBody>
          <a:bodyPr>
            <a:normAutofit/>
          </a:bodyPr>
          <a:lstStyle/>
          <a:p>
            <a:pPr marR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endParaRPr lang="en-US" dirty="0"/>
          </a:p>
          <a:p>
            <a:pPr marR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4617B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4617B"/>
                  </a:outerShdw>
                </a:effectLst>
                <a:latin typeface="Arial Black" pitchFamily="34" charset="0"/>
              </a:rPr>
              <a:t>We  are </a:t>
            </a:r>
            <a:r>
              <a:rPr lang="en-US" sz="3600" u="sng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4617B"/>
                  </a:outerShdw>
                </a:effectLst>
                <a:latin typeface="Arial Black" pitchFamily="34" charset="0"/>
              </a:rPr>
              <a:t>commanded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4617B"/>
                  </a:outerShdw>
                </a:effectLst>
                <a:latin typeface="Arial Black" pitchFamily="34" charset="0"/>
              </a:rPr>
              <a:t>  to “study”  God’s Word.</a:t>
            </a:r>
          </a:p>
          <a:p>
            <a:pPr marR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n-US" dirty="0">
              <a:effectLst>
                <a:outerShdw blurRad="38100" dist="38100" dir="2700000" algn="tl">
                  <a:srgbClr val="04617B"/>
                </a:outerShdw>
              </a:effectLst>
            </a:endParaRPr>
          </a:p>
          <a:p>
            <a:pPr marR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endParaRPr lang="en-US" dirty="0"/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313449"/>
            <a:ext cx="3276600" cy="259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0872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685" y="123411"/>
            <a:ext cx="2438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620" y="136663"/>
            <a:ext cx="10896600" cy="2514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i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To day is YOUR </a:t>
            </a:r>
            <a:br>
              <a:rPr lang="en-US" sz="4800" i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4800" i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opportunity to  allow God          to speak to YOU!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620" y="2209800"/>
            <a:ext cx="4495800" cy="4267200"/>
          </a:xfrm>
        </p:spPr>
        <p:txBody>
          <a:bodyPr>
            <a:noAutofit/>
          </a:bodyPr>
          <a:lstStyle/>
          <a:p>
            <a:pPr marR="0"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3200" b="1" i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Do  you  know  how to  use  the Bible  to  help  people  in  need?</a:t>
            </a:r>
          </a:p>
          <a:p>
            <a:pPr marR="0"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Are  you  growing, going  and 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glowing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for  the  Savior?!</a:t>
            </a:r>
          </a:p>
          <a:p>
            <a:pPr marR="0"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3200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 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Can  you  lead someone  to  Christ?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6826" y="3048000"/>
            <a:ext cx="3631312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572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isitswanseabay.com/media/images/c/j/MarinaCC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06"/>
            <a:ext cx="12268200" cy="69513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381000"/>
            <a:ext cx="9144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Why not make Straightway Baptist your “home port”?!</a:t>
            </a:r>
          </a:p>
        </p:txBody>
      </p:sp>
    </p:spTree>
    <p:custDataLst>
      <p:tags r:id="rId1"/>
    </p:custDataLst>
  </p:cSld>
  <p:clrMapOvr>
    <a:masterClrMapping/>
  </p:clrMapOvr>
  <p:transition spd="slow" advTm="8253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5|2.8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8|2.2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2531</TotalTime>
  <Words>205</Words>
  <Application>Microsoft Office PowerPoint</Application>
  <PresentationFormat>Widescreen</PresentationFormat>
  <Paragraphs>24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Arial Black</vt:lpstr>
      <vt:lpstr>Boulder</vt:lpstr>
      <vt:lpstr>Brush Script MT</vt:lpstr>
      <vt:lpstr>Brush Stroke 26</vt:lpstr>
      <vt:lpstr>Calibri</vt:lpstr>
      <vt:lpstr>Constantia</vt:lpstr>
      <vt:lpstr>Cooper Black</vt:lpstr>
      <vt:lpstr>Rockwell Extra Bold</vt:lpstr>
      <vt:lpstr>Showcard Gothic</vt:lpstr>
      <vt:lpstr>Subway</vt:lpstr>
      <vt:lpstr>Wingdings 2</vt:lpstr>
      <vt:lpstr>Flow</vt:lpstr>
      <vt:lpstr>“LORD, DO IT AGAIN!”</vt:lpstr>
      <vt:lpstr>  Pastor &amp; Mrs. Guarneri…</vt:lpstr>
      <vt:lpstr>SIT BACK AND ENJOY THE CONGREGATIONAL SINGING, THE SPECIAL MUSIC and OF COURSE – THE MESSAGES FROM GOD’S WORD</vt:lpstr>
      <vt:lpstr>PowerPoint Presentation</vt:lpstr>
      <vt:lpstr>Thank you for attending today.  We trust you will be glad you did.</vt:lpstr>
      <vt:lpstr>This is a fundamental  Bible-believing church</vt:lpstr>
      <vt:lpstr>God’s Word contains the only provision God has made for salvation and Christian growth.</vt:lpstr>
      <vt:lpstr>To day is YOUR  opportunity to  allow God          to speak to YOU!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Pastor  Wolverton</dc:title>
  <dc:creator>Paul C. Fedena</dc:creator>
  <cp:lastModifiedBy>Paul Fedena</cp:lastModifiedBy>
  <cp:revision>53</cp:revision>
  <dcterms:created xsi:type="dcterms:W3CDTF">2007-01-11T20:12:38Z</dcterms:created>
  <dcterms:modified xsi:type="dcterms:W3CDTF">2016-04-09T17:36:18Z</dcterms:modified>
</cp:coreProperties>
</file>