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4" r:id="rId3"/>
    <p:sldId id="293" r:id="rId4"/>
    <p:sldId id="290" r:id="rId5"/>
    <p:sldId id="292" r:id="rId6"/>
    <p:sldId id="271" r:id="rId7"/>
    <p:sldId id="272" r:id="rId8"/>
    <p:sldId id="257" r:id="rId9"/>
    <p:sldId id="258" r:id="rId10"/>
    <p:sldId id="259" r:id="rId11"/>
    <p:sldId id="260" r:id="rId12"/>
    <p:sldId id="262" r:id="rId13"/>
    <p:sldId id="261" r:id="rId14"/>
    <p:sldId id="296" r:id="rId15"/>
    <p:sldId id="263" r:id="rId16"/>
    <p:sldId id="264" r:id="rId17"/>
    <p:sldId id="265" r:id="rId18"/>
    <p:sldId id="266" r:id="rId19"/>
    <p:sldId id="297" r:id="rId20"/>
    <p:sldId id="298" r:id="rId21"/>
    <p:sldId id="300" r:id="rId22"/>
    <p:sldId id="267" r:id="rId23"/>
    <p:sldId id="270" r:id="rId24"/>
    <p:sldId id="289" r:id="rId25"/>
    <p:sldId id="268" r:id="rId26"/>
    <p:sldId id="295" r:id="rId27"/>
    <p:sldId id="269" r:id="rId28"/>
    <p:sldId id="273" r:id="rId29"/>
    <p:sldId id="287" r:id="rId30"/>
    <p:sldId id="276" r:id="rId31"/>
    <p:sldId id="277" r:id="rId32"/>
    <p:sldId id="281" r:id="rId33"/>
    <p:sldId id="282" r:id="rId34"/>
    <p:sldId id="283" r:id="rId35"/>
    <p:sldId id="285" r:id="rId36"/>
    <p:sldId id="301" r:id="rId37"/>
    <p:sldId id="288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DA53D4-3F72-4C71-BE0D-29E0E2C919BD}">
          <p14:sldIdLst>
            <p14:sldId id="256"/>
            <p14:sldId id="284"/>
            <p14:sldId id="293"/>
            <p14:sldId id="290"/>
            <p14:sldId id="292"/>
            <p14:sldId id="271"/>
            <p14:sldId id="272"/>
            <p14:sldId id="257"/>
            <p14:sldId id="258"/>
            <p14:sldId id="259"/>
            <p14:sldId id="260"/>
            <p14:sldId id="262"/>
            <p14:sldId id="261"/>
            <p14:sldId id="296"/>
            <p14:sldId id="263"/>
            <p14:sldId id="264"/>
            <p14:sldId id="265"/>
            <p14:sldId id="266"/>
            <p14:sldId id="297"/>
            <p14:sldId id="298"/>
            <p14:sldId id="300"/>
            <p14:sldId id="267"/>
            <p14:sldId id="270"/>
            <p14:sldId id="289"/>
            <p14:sldId id="268"/>
            <p14:sldId id="295"/>
            <p14:sldId id="269"/>
            <p14:sldId id="273"/>
            <p14:sldId id="287"/>
            <p14:sldId id="276"/>
            <p14:sldId id="277"/>
            <p14:sldId id="281"/>
            <p14:sldId id="282"/>
            <p14:sldId id="283"/>
            <p14:sldId id="285"/>
          </p14:sldIdLst>
        </p14:section>
        <p14:section name="Untitled Section" id="{2F62AF8F-6809-410C-AA5F-C22350298EAE}">
          <p14:sldIdLst>
            <p14:sldId id="301"/>
            <p14:sldId id="288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26" autoAdjust="0"/>
  </p:normalViewPr>
  <p:slideViewPr>
    <p:cSldViewPr>
      <p:cViewPr>
        <p:scale>
          <a:sx n="43" d="100"/>
          <a:sy n="43" d="100"/>
        </p:scale>
        <p:origin x="2122" y="8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F5663-E45E-43B3-B025-BC8F42C42186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5281B-40F6-4DD2-A1F5-D6A7E58D4B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7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5281B-40F6-4DD2-A1F5-D6A7E58D4B6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0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5281B-40F6-4DD2-A1F5-D6A7E58D4B63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46D97-BAFF-4F33-AFB3-7BA30DFD0FC3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9E9C2-3C77-4BF2-955C-1702C37366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6482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…and more!</a:t>
            </a:r>
          </a:p>
        </p:txBody>
      </p:sp>
      <p:pic>
        <p:nvPicPr>
          <p:cNvPr id="1026" name="Picture 2" descr="http://cdn.homeadvisor.com/files/eid/13890000/13896000/887610.gif?modifyDateTime=1398783709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0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s://jesuschristpooperstar.files.wordpress.com/2012/06/no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76200"/>
            <a:ext cx="12573000" cy="7391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2" name="Picture 4" descr="http://www.jesus-is-savior.com/Basics/noah_ark_people_dro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5" y="-1123949"/>
            <a:ext cx="7239000" cy="4724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coffeehouseapologetics.files.wordpress.com/2013/11/noahic-fl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12192000" cy="4114800"/>
          </a:xfrm>
          <a:prstGeom prst="rect">
            <a:avLst/>
          </a:prstGeom>
          <a:noFill/>
        </p:spPr>
      </p:pic>
      <p:pic>
        <p:nvPicPr>
          <p:cNvPr id="7172" name="Picture 4" descr="http://static.comicvine.com/uploads/original/10/100555/3179068-noahs-ar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22" y="-762000"/>
            <a:ext cx="5332078" cy="35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39330" y="0"/>
            <a:ext cx="1223133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pussycatdreams.p.u.pic.centerblog.net/o/2c06d1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599" y="0"/>
            <a:ext cx="6443305" cy="40386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4" name="Picture 8" descr="http://trueidentityblog.files.wordpress.com/2014/05/gathering-man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2" y="2674938"/>
            <a:ext cx="4800601" cy="4191000"/>
          </a:xfrm>
          <a:prstGeom prst="rect">
            <a:avLst/>
          </a:prstGeom>
          <a:noFill/>
        </p:spPr>
      </p:pic>
      <p:pic>
        <p:nvPicPr>
          <p:cNvPr id="19468" name="Picture 12" descr="http://i.imgur.com/2nueb8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635188"/>
            <a:ext cx="7391400" cy="3222812"/>
          </a:xfrm>
          <a:prstGeom prst="rect">
            <a:avLst/>
          </a:prstGeom>
          <a:noFill/>
        </p:spPr>
      </p:pic>
      <p:sp>
        <p:nvSpPr>
          <p:cNvPr id="4" name="AutoShape 2" descr="Image result for crossing the red se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hQWFhUVGR8aGBgYGRwcGxggHR0aGyAZGhweHCggIB8lHBogITEiJSorLi4uGB8zODMsNygtLisBCgoKDg0OGxAQGywkICU1LCwsLC8sLCwsLCwsNCwsLCwsLCwsLCwsLCwsLCwsLCwsLCwsLCwsLCwsLCwsLCwsLP/AABEIAKkBKgMBIgACEQEDEQH/xAAbAAACAwEBAQAAAAAAAAAAAAAFBgIDBAcBAP/EAEoQAAIBAgQDBgMEBQoEBAcAAAECEQMhAAQSMQVBUQYTImFxgTKRoSNCscEUM1JicgckNHOCkrLh8PEVs8LRFlN0tDVEZJOio9P/xAAaAQADAQEBAQAAAAAAAAAAAAACAwQBAAUG/8QAMBEAAgIBBAEDAgUDBQEAAAAAAAECEQMEEiExQRMiUWFxFDKxwfBCkdEjgaHC4QX/2gAMAwEAAhEDEQA/AOL91j7ujjVQSBvjQkbAT54rWMRLI0YRSxPuoxe9IzviLVuW+CUa7B3N9HgXFbjGqmtpxkzVhjpcI6LtmVhGPMfY+xG+yk+x9j3GjRbGqNguVFlAiIOKs1TgyNsUsYxJqkiME2mqBUWnZXj7H2PsLGH2NFOpAtvjPidOmWNscY+i3UTEY006h2PIbY0ZThwAJc8rYhnKS8uZucMUJJWK3Lo15SuxUm/nP5Yw5igYm+Pf0qBAMRixKgaAx3wfElQHRRlK8GMMD59gABblgGFCmAJ8zi6pmYE8z9OuCxtxRkqZGrUYmAJJMeuLGyxUCfi6dMW5Cvp8R35Y1Pla1Qd4tGoViZ0m42kW29MFtVW2DbukCcxcDFDLieqTiRpzvgKsK6KCmPu5nGullWK6o8M6Z84J/AY20cja+CjjsxzoAVqJBxUVwz1OGA4E5/LacZPBt5DhmvgG4+xIJi1KHXCljbY5ySKMb8o/lNsfZeiCcb8tlL9MU4sL7EZciqjJUUkWnA5ljDL+ik7DGehwGpVIgQCdILEAT6bn2GDy4bAxZ0uwRQSYAEk7dcElyLfst9cONDh9HKrK0wahEb6jI3i28m/02wHL1P2H/unDsWJJcipam37RRasTbkMTpVCNjg3X4HSqs/6O/dsBahVsxaTKqxgRG087eeA2ZyNWlJdGXSxRpEaWABg9LG3XliFSlHstW1rgitQk73xYlEg3xVSaWnBmhTmMOxrcKyS2lNDbyx5Vp3HQ2OCQ4eYMYxlCJB5Ye48UyfdzaMObyiILNJO0cvXA84K1Re4+eILQVjFlnb16YjyYueCqGTjkGpuME3o2EYivD2TxMsxyMQfrglRWQLADoBgsUHTsHJPqhdcXOIxg7U4dJhRvzxVV4UwBMW5YTLG7GLKgOMfEYvcKDEYqqb4W1QxM8Cnpgrwxo3v+U4FFj1xOjWKm2CxySlbBmm0MOYqahbpjHVoloAG+46Yz089jZTrztiltSJ6cQRm6JVipOLKK4KNllqMDscaMtwzSxPLlhawuw3kVA5aJ1emLq+WlZ54MrlJO2J16BCmMOWLgS5i4ysbe2OmcOzUGlVPdy4Vl8TKbAyN7aWWOlh1wjUsuSpJG2w6npODXAU/SHpU1hIDAahqgoruVIsDJBHuDiLVuO3bfPBfo8U5PdXHJT2p4Si56qaQUJUioFUyELiSnPY3jkCNsZzw7ywXztTutPeRUL06dQMBBHeqtSLG8a4k9MX11Fit1OzbTEfUHFOky45+zyI1emy416le1+fv0Csrk4SI+9P0I/I40aVUCYx7WYkmDyFvdsYMzRaJOL4RogmzZUQMLbb4XuJ5Qg9cMuQZdjYb+m3+fkMe53IhKgLTcSAbb7b9RcT54KeNNARybWKTZLT6+mDFPs4RAaC/3paFTyMXn/bG5cuHdWeAAfCF5xF/9dMGyAoLPYGC5PU7L5m2FbEujZZ5CqnBmRiQkxzBEX6f54jTotq0kRJvtb39sGFqLVZoUkLJAkAQIAk9cTpCmACF0k8958gdgedumCja6BlP5LKlNKV6akEiAbknlb/LacactUFNC+nSdlteOo+u3TGKrnoMDp4fIWv6+eNdFWFIFtMiwJkz5DoYv74IS2yFNy1yth95jJ57YoqVbm3PGhE5nr7DpgJnKpFRx0Yj6nDMaMirZCsy16aO6Ad4IMnfQbgE31QfqMF+zlI1aVVWbV3ZYqzmSUCgBWmxAj5bY0cQyq1kqJUIEw0rcgmNLaeXwgE89ueKey2WrUajI5BA3aZDDe1pEqRY9DjzKaaLXK4uv7GGl2epvUDLTp6DJ0l2ABswUlSQJDASOXIRiOY4UirrQ6VDBHV90bYmf2drnDEuUFMBkpjWGGtVNmEMFjlpibcvbE6KCpr7uCRpEz4oZtmHWAd95IOHRuPQLnu7ANPLqAUMiououJF1tFRIuwgGRvsRirO8GYGWNuTDY7bHnv9cMWa4SpUBSQaaEqVsQASDfcESDB5MemKcvSbQyOk1AgfSDGqNINSmRa6gzNpXDFkf9Rl/Ar1uECLnAvN5NUjUT1BH54dqmXSoD3erUAWggksvVRMiLg73G2MNXhQdCG0lQJnUAADsbkGCbepAx0oxa4GRmLmUz6MRr8IuGMW8v98MmXyNMCAZm4uMC6vClQkBSsmDIIvexkW54NcOy0rBWNiIBuI3HlfHQT8mza8GGuoQA6YnadvW2L8oUKQwi1wb+/piFXhY1EQQOV/nir9C0tKiDjXFmWBs72eapVc0/h3WefuLbYF5vg1Wn8SEecYaUy1RY0sRFgJsAeUY9yq1FJEkzuGJI+WJ3gQ6OViMaDdDiDKRuMdCq5AOCCkE81HTyxgPZ6m1iGk2DA/kcJlp5eBizryJ1NCdsacvO2HXLdnVQWG3XGmh2fWZ0+WDjgkgZZosXeFUZbnhgo0Jxvp8N02AjGhMpAxXCNKieUr5MtLLwNsSq5RdJY2AucFaGVJ5Yw8SrMx7imE0kEVGYE6ZmwUXLQCQB7xGDk6QMFufPXkCLXp18u5UKr02Vk5GpTezTylTpI5wWGPOxLznacf8AmVf+S2MdfhIpNUp6tSUdRDbXKu6gj+ztiXYRiM5TJ61W/wD0ucfPZVJ5W5dn1OJwWDbDqv1RPtNUhcr55bK/8lP+2Lm4uKeXyqEDS2pz/FUrFCSfJKQ+uMPagz+iD/6bLfSgp/PBPgnBAypWq/DTVdA3liveGREQBVU+pwWKEnl9vdi82WEdP7+VS4/2f+QochDu8SgUBWF1JBeYIN+Rn/IYi2WDO6kE6FDadgTcwzWMWuRGxAx7l6X2pFMhEVUqBABpBDVQCVHnpMDoMaqbrSoVGYEktqJbnExPz5Wk49+LlXJ8plav2g+r3mpSujVIFNdNvD8ThBYIpsNW5BOB61kZXKhq1RmnWTcwSJnlP+ji5+IOFcsZqVgFkiyJNwsesep8sbMrk9FGltqBDMggAg3E/wAKsCYmCeuM7M4ov4Xw4BVqOB4QSyrBLG8Kp5AfXAjiOZZtCQxPxRewM+4MfjhhpKFoVJaNwzG0WJAW2/p1wFyWe7s1MxVMCmPhO5J2X1Ig3wTXgBW3ZMZKHTLUl0jSGrNq5sAdPt4Z6zGMikMSeU+ECLAf62wRy1OqKLtUANWvLEE+ITOkRy3mPPArhgKiNj5xytfGJGyZop0NTQfh6cz6/wCumNtSoxhC0gWA5X88eWtcMSJMGYG18WqkEftfXB0Kci3Lyh2EAXJE+VumEvi1Wa9Ugn9Y3X9o+WHVGMG1jy5mPLCDxKoBWqSROtp26nDcXkbgVtj9ToUwisA6k2DLeBYFPRSNUeVse5fWdeoHvqdtai1an8SsJsTuOoJ88YchUdaNbWQYCEEXlttajowExa84IlldCykCqgM6WMoTBneYMDrfEEekMl2zUiFgok6tIuORHOY2v+OBrDuagrsukMNFZYkEhoVj5zz/AAnBGhUUVFqSAH+xMm2r41IO0MbD1GK8vVplaiNIIOlh8IkGJWeemOolRgqsFOizM0DSpsE1MWuumzDYeH0ANp3xuJXulqKF0xGwACmxXqBMyOWrGPMg6EIu9MkqQTBNyL73i6nYY8yKBqE3KCo8if1cwCsE3CsNp2BxyN8cGfKUj3i1QWB7yZcFidQCw0+KGsfJhN9se5rLha7OGAEMrKRIAcKZ2A0sd45X8sWZdxRpsik2iAb3VgyqpmCCdhY7jkMFaWX71Cp1AwPDtfxEaSf2tTL0BG0Y6jbMVLKrqam4JQgFA8kAEmKRfaFNkqdG3kNI3P5GpRMoStJjsYOiSoJtPjWL28SkG+mMF8vOjS1w0q2wIBINM8hYzIjmDONWSzDlHQ3fS0A8nT40mOtwYItjUzbBPCKRqqdaw6GDaAw5Ovkfoca34JzAJxsoICVYErI8gLjcdLi4Bj5YKJSMWckev1MYYZvAL8GttiCcHHNcFc7SrIfszadxBn+8pvj7L5glhLGOYgc+sAH3Bxpu8wDhPlM4oocFYkwrNBg6VJ+cA4ckyqGJX3kz85n2xqy9NUH2YhYiAfCPQYW5/Bu4Tl4YQYiCLEHce2NtLhkjbBniaJ8ZBBgAlbG203jAXNZ0AKzzTWxB706iOpS4v+eCTsxySPn4b5YpXh0mDYC5PQDnijOcfSkrAVWquADAsb+gA25+WAy8fFXwutQkj4dTFWPJYm88+WDUW2ZvpdFC5t8y+mmdNAMVUjdjMBvoI6SfYlxGnCmnTMA6qjMLwPhUe4E/2QOeLOHnXoJso5bSAthbrqJ9xizKuTJa2o6gP2tICidoE8vXGsVduxSqBaf/ABFSNu7UA8i1GvTn1Uus+YwN7IN/Ph5d9/yKmPqrlq1bTeSXafvEVASB5gTYdDinsU389PpV/wDb1cfP5pXlf3/c+swx2Yq+n/VlPaNj32WXmuWoT7ZamPzw3ZHN6qBRVj7wHoO5X2KZcH3GFDjL/wA9/q6VEfKnSH5YOdmSSa87p3SAeYVgfqGOGaZ1nS/nkn1sL0rl8fttDFIMKpa2nuRM7GHP/U0+xxbWQVCCvhpopABXeE1QAd5jXJ54lWyi96KZNhRLVDO5DghQdgLiT0xkzmWalQdmYlzYGSfE2kn0AAA9F88e2fNvwDKSh6hfQe6QAT6GQkk8235kscajUMGqRqZm7umv7TMbAekE+wnF1LLAU+5pAfvEGbkSTfbSPCPXGzh+XIq96SDToLCQQIZj4iB1FMAf745IzcvJj7Q1dqSyfEFA3vz9pHvG+K62RQIO9vTRpewHeVDsABzG55D1xSynvmO+n9UJ3ZoiBBnnHocF81RWFDw4Xlc6nJkkxyB8+eNqzN21AM16laozrIIkADZfug+wk/LFg4f3Q6zfz239f8sbzV0wALbwABM8xp22xqo5CrUMrSczYGIB6wTv7TjnS5bMTb4SB+WpQT4pnlFh5fPFoeC17tzIgW+uK68yRBF4NvEPIz+HX0xVSj94Dqb/AC88bwLdl+Wm5O+y9Ty2/wBb4QOKVvtqtx8bf4j+9h/yxG3mB88c6z7fa1Lffbr1Plg4cFWkVtj/AEi6Uk1QKi0xJX4ahpspADddLTH7px7kiUZHQABwdMACDGsQR185Hhx5Qy4aoagMIQVZLtBDEAryUgTI/fOPTQfuWKFlZZ5yJZmC2iOX1PpjzVdDZJWGOHMGDBQYfQ4BI8NgRI2s1x1kYB8apsmZ1mQSzExtdidQ5mxFuWL+FGVVk0ioqBSBJBEWJ8t7eWLuMsXph3OrS4ZW/ZB8JW3IGPYYO7iClTNa5ktqSYI+7vNrGwEySfPH2Q8FYlWASodbIN38MER94GPUb4pya6qiSIZTebhWj8DMg+WPeNIvdJUhlFOoCQL21hSRzsx29MFdoGqdBGtlUJgfDVBTUom5MK0E7qSD1BBxoymdIp66wAIplnI5kSHCg9CJ98UZXL6lf4mlgzDmJF46cz5GOuNFejrpgzJC3MkEhgQWPKZhyImx3xvZq+D7O5nTWamWDB1DjwwupdxPUhjbmCcfMStQm5VySG23UTPXxLHkQemMTZg5glqojufsyw2EAgGd4OrnzFsaC7EESNYINoPvGxBIb1nHHIz8Roh1qGYALABTAIY6p9ypB6ajywAo8U/RXBW+knUs22PQGx/OcHc+CZpgyagJVotIvpfoSGH19Mcy4pqFYMNWkxv6c498DlzOELQzFiU5UztHCuOpWWRaTEHkf2Z5/wC+CGVbS+whuflOOX8Dz8KE+6SDb5fgfwx0LI50Op3GnzHrgcOZZY35My4Xjl9BhVRiaNGxwPo5oL8R32PrjWtTDWhJVxHMaUL2Gkdcc34lxMvUZjG8L7cz/reemHnj9IvSKjc7Y5fmqQWCfvD5RNvzwGSbhDgbigpPkuFZZuQYv6nzxdw+GYENqbynwkXCxvaN8AMzmRTDaYuJ+p/I4n2PquTrLEy0D36ew/1OB0+pblTGZ8SUbOhUEimirBL2A6XX57x7+eN+XSklQ94GOq87BSJuQL6dR28sDabaSpINjbluCZPO0YpzNQsCRyU9ZNyVHqTimfuTVkuN7ZLi/oJvbPhWcOYeu7CtBGp0ZToG0QPEFCxeOs4y9kVPftUYQTSrEnkYy1cE262Pvhgq5lab1GLRGsEzzK2X6r8zgHQza06zOB4KtB1gWhqlN6cgfxNq/t+mPEct3sPo9my5/wA54MnE1/ndfnDov90KMMPYkGcxqBINUTHnqn6ScK9Ql6lUi7PXaP70DD1wSh+j060GWetURDFrN3ZfysCR/F5Y3SpvUWg9fKMdAk+3+7LMye9zUt8ARiADazUjpPUmw9T5Yp7Q5wJQk1YZjqY6RYveLzaBoFiR+FdQ+NV+6FIt5sl7eQwG4zVQ6baioqMZ+GVIRbEXgMffHrajJsxtngabG8maKrjz/wAhTg1Z2Cu4GoqQl1h/EZYCd9ANj+ySMEeHgClpEaabS3VjEsT5EwPbzwp8PdEOll0jRTLRbxGV177w5v64YMqSKVRBZ3rd0dP3LCYJ81gRhGj1G9bX2h3/ANDSenLeumbsgBDOVIZ22F4tG8W8NrdTjyuj1HCqvhPwqPia1gFG+PKLsXNFFLFLLG9rE25k7mwxryeWVUemrRX094Cp1BCjBlJK2PisQDcEjFObOsUbZHhwSzSoF1NSyHVlbaGUggHbceWNGT4rQ1d3rLVKekMCpmFB1BSd9z8xgrn841ege8Ch6cFSJYKZC1FBgEp4gfVQcc24RxxRm69UL4ahgwVDhREGnqMajpk2Ppjz9Tm9bAmvk9LR6f0s0k/geeMtUdlq1EIZ5En72kkXg8lK354HIoIkkC/r8hHtgnwPM5XiNMUstQFKsgYhteo1W06tNTwgnWqkhpkFCPURWqBZblv0JMWHrNsVaWd40n2Qa3E45G10yym3iBFvW3M/XHNMy/ja33jyHX0x06k5kAqARc8r2N5545jU3PrirdSD0XDZ1bLnu1KSwIZiIMlW+G4+8piYxbnKVRqXhuxdWKruyjkJ6GbDriinw00qpYElGNv3BAgXmQL3xrexWQ0DcjoZkfW3ocRpmSXILocOYMyqYYyac+FgYbw9LGZBixxtoMXQhhy8SkTEjn9ZxN4cUw1qohgeTabavWD8Pri3ISGliA8eIW1AGYn13xy4O7MuUbTJJjT4SZ2gagPSOvngk6pVDU2W9cE2sCfDe3UgAkc4OMCUFfvabAWYgHaWiT6ggAEfLGRarrm6VPTBp0wC1wragWLnoBJFumCujHGwwrkLIUhlkAE3HhmG6wQPljytm1V0JtqPwGykyCVNiPhn2OJZqrAqGBAAIAPnEj3/ABxTnmNmW4J8SkCWASRcDcG/tg7MS5JRDVGvDAlukhbiBvKKsea+eIZMlWS86lCMIhVAdoLX3h1E+anHmXIqawDsSAJujAaZPux9cQpAd4iuVK9zA1TMg6iRyIgKD/COmBsJI+eudFQsGlTqAjSzFSYtPMj64A8YyQdAYPwzaN0OoficMRQ8jJFotsCCrSRPkY64HZuoQNMQ7CQs2B2JPMD0wMmq9wcVzwL1KqFsNuu04N8F4z3bM5MoBDC0kyIjlMT8sZ04CT8ahWvsBDCFMzMgmb2MYvzHDaar9oqEoRsSdNomAPr548+D9OVplso71THLI5pXpwWnYrMTG42xqTPKsA/69cIaZyqkOArKSAQItOoKGBIuzAAdZHXGarxmp3YcHwFQWVgQRFiAObAzt0xZ+Lx1yyX8JO+DpFXPAiQflhL7T8NLmktALpUnUZE9ZJPUzbrfGTL5169YoC6S5VDE02MiFX63NpgY2cUc0gq1GGpjexkCYn+G3rc9Ma82OcWmzo4MkZWkI3EqR1tSbf7t+cW2wwdnMrpZQBMHaOYHTriitwwqy1WUeMGPEpm3IBj87YcODZgIiqqiKgOomIFrzyi8D3wjBkhC6/iG5cc8lI9WhUq1DTTcgRq8ImAJk/P3wTr9mKiIV1qxVAIpk3PWWt536Y8yWQqjMA0U1MdgLgeZY2AgwB0APPGnjlGsdSV9VGZMKU0sLcwuoztO++Dnqn44Nx6RJpvk5pxngbhxqV7H4raSTA3BI/2Ixn49wWoKJeit6Q1HSSSUO7CdwDE+k4ZamUZ1qTVdqTAKBEERqB0k3nYT54t4HxZEqaWJUiNOpbdILDwkEeePMiqmm2ew3/ptUBMznqLrl8zoSmB9oe4SZZYk1J2MgmB1nB7K1adWk5oMCaeo6GkNzAK2gkkG5jczGFzhbUkzGcyyqxpsxq0YURpuGAYqTpkqLfsm+MHZ2jUR6lYMulJAF5bnBj7p+tsO/Eyx5HImemjmxqLs9qdomLMCuknwhh8VNgTc9QCbr5YzZipo1U6sStKoFcGVqaiHBB67/LHVuIdkeHcSok5J1TNIunWDAqMF2qLzn9oCfwwg8B4fXoLUXN5GrVorrXSy3RxyEGdJMCR1kY7Jklk5kzsUFi4igRnKq97UuCCaQAHQEHeDAgYNcErAuxLW+IAQQSzmTbbxXB/ZMcsAuCVK1OqKnhJn9Wf1ZgEAERcwxAPKeeH7jaUa1KhmKalGfVTKxeVJ1U/Dz3NuaqcFpntmmmdqmssHFoDtWLSy3YmHCSCdWoRa8EAbc4wx0+zqpSAk0w5BOiAzx8IdjI0ruFHMkm+Ejj+fTKo+hf5xUBCvqP2YhAQB+0PHe13BkxgZ2Q7UjLJUSsajIY0AQdEEzEm02EbYbklJw2y5ZPHGozcocJ+DpnEOAuKKLl8wzZl2LIwI001RfETYDTqIB6kjHJO0OQNGo9GtpOYUyzU/hMkNfa5mbARYYc+wnaF8xnSXhQyNSRBsoYpA8zJkn/LCJx/Nd5XrVDd3qOT5eIx9LD0wpcJRQzltsv7PcVei1V0YowpEqwsQ6lSp9Zkf2jh3zoL13Vt5FSAZH2g7zn/ELeWOa5Knqa7BbG5v5QALk3x0OpmHCgAAwiDe50oqapjeB9cU6d1Ik1iuC+5JcxpYj7y7kbT+cRGOfuLn1w/UQESCt2BJ/I3wiYuu4k2mVNnVs25FOpDaWpgNBO4BBPvBIxbma4dVV4hxpLGZBkEEcjMXHlhfrcUdixVQmsASbkARyiOR364HZnidXWra4KTpUhSokQfCZE+Z57Y8+WojFDFhlJhWpm2U0xMBnqU/DcNoKkEHa0xvg3Vb7Sm8GdLBltJEnSfqQOWI9k2VsqFailNlBWoYOlhFR0qIoOgGSJYC5UdLfNQ75Sobu6kAC1mIIcAHoQL9Ixmnz+o2vgPLi2USFTTWMQTAYiT8TGASNr40ZxVdw5VWNFwNW7BdMkCD1YekYwZ2gA9CqWYso0sNiQCYO17n6HFedqhUrNyawJkRzC3G1t598Vpk9BXN01gyCdQIIPP7yx5ggx64yZPNyq6X+6GTcggMBc+ikeYbHuXzwNOm4J+6Tz2Nx8sY3OjQxphWm4FgJglo2tG3Wcc5eTKJZel3VZ1prpT47ANqnl1sSfW2Nzop0lYsCinmokWj1g/2sUVMwRIiILAkwZBEiDPoR7jHlGp4m0sYdD4BJYsJ0sg3BKxIjmIxl0ElZcKnMREzIaYljEdQxEHaJwM4msMWJWEBNzssAmRz2/DGikIYglhckg7LqglIABi/rBGKM1neG1NNKs7fZT4gtTQpJGoPUT4oMeK4uL4lz5FJOBThxu9xbk+1qELTRKjMzBSQ6rZiBKi7TB2t6jBntJwcmjrbv0h570BpGkGQwMqPMHz3x9/4boU2BWhSJUiJDFh5glgZ8/fGDji0qNN0aij1ql9L96xJZX8ZXWXI0I3w/TEqk6ple3m0Cv0lG+BwrqCoPhhjf9Yuohli8AWM742I+VZNDoGrVAgXQpXSdNIMovAUlJm3xdcAwFehTrUqPcv3rBnpa11qVpgqEJaAWdlB3gYM8NIapldVVO/ZGBpyO6AUuoLj4w+nqQSYOEu0OUEWZ3hdValKqGQPTdgDrDMqBV1WcKCDqYwG3nGHjeVZiGVVYNTVqTEMdasXaZm95BEwIEb4YamXzAps2adU7wqmlSUVFZghXU6MGOnUSYuBbyScjVfM5qlTLNLMA2m+lRI06RFtljzw3Fic4Sd0kc8qxzjxdhXgPDjWVRXbuzEUk7rUDpDHwHWBF5IibTOCwzSJCMpYoLkMBBILaF6gFhv+ycZswtSo9SjltJeiQ2piUVNIgEzcA3AS5+LocBePcOr06jGCyGSrfdEgm8MGkzuekRjI5GFLEr4Ol9ku0OVUVABV8RUFjLEeGY0rJVQZvz3tiv8AlG46i5UhHWq6MtUhbtTpg6WcgbXbTfz6Y5r2T7R16GpUa1VlvYsOe56k3PSeuHzh3aHv6jCpWUIgiqyKup2uNNNSDJPkDa5InASzc1RsMVcksrwDLOlMVqj6mQQUK93SPRlb0uzETPLBXJcOpKlailem1WmpDExCagNLGkRdSCPFI33wrtmkrMtLLsxqjxUg+kk6bxK+GZBW1jGLeG8KOYzNF6bFDNjc6abBg9JhI8KvEAnZwIsIbUZQ3RA3SjPbInmSczVy4zq6Ho1AdcQhVjpagQDOkhQY8uYOB2fpr9o+YRBrqOdBdqcDUYIAhr8vIA88MC9pGpFwzo2iowqCdJDFmJ0EyunoD13thA4jQyuazLVUzFSvULFmotTXvLb/AGmvSVtHhUmIgYm4l3zRTta64bM/GuG91mVfJOShhkdSKjUpEMj6disyJuQRznHVO0nEdNLK1PEzeJHapTYmoAAQ5CxG/T7xta3LE4hRp11ekjLSqtoqspZdJa6PLKAGRuYtEjngnQ45nxUOXTNUtJJ/W06YDkbCoWQgMVFiYnrfBS5XwmZte7ntGatwH4qq1B3UmGX7u9jBtaCpFjsY5laFMVMuKdOuqd5WRlqMdJSoV7ptIUETUUsdxDN6Yv8A0wgfzkUaVdxoNGkq9zWQ+JXAupeWFxKsGAN1skdpmegGo6VSjUdiNDB+8K2LlhazAQFCgeIRgoJp0mBKmrkijtbwbNfpDs9OzH7NVZT4JhQqgzAEA2F5m+FxrCOc39rAfj9MOadooyj98EZmK9wpXxKysCaoPxAaZG8nVisZmlnVYVO6WpBhpVKgIBhgSAHE/EjGdyL2xZFWiNumB+z+f/R3o1bnTUkgbkDT/lgTmqhZix+8SfnfF2byz01CuIhiLEEXCnkemLBw2oxpAgA1gO6B3YToB8gSIExOBrkJPijR2WP84B6KY6dIPkTA98NqtpkTYH4jv0B+QwpcKptSq1AyEPTpuWVrEFPFB+WGVKLvJFwp2vt5xyth2FtNkmqScUaypKu5b7pMTuIMRhH1YaafEaSZgU8yh7gqQalNiKieCSVBOgx+yRfC+MtS/wDNf/7Q/wD64o3pqrBxY3D83kaMyx2IiTbkNowPNPUSoIgTvyHvGCebjy3/ABtijh7L3pD2Doy6jsCVtqGxAI9pnHguXZalyNmSQ0smL6BTPiBmGmn3YWN/iaYO3nAOB9HisqHEaEbUDcAqFYj3kxzwV4s7LQpr4Zq1CSTcEU0GoD+2y39cK2tEXuanhZ1ZvC0giZ0wx6SPbFWhT2uXyJ1TTlQYy3FBUo7mzaDc+obziPfGDjDzCyYNRpGq4LqpHmQCTieUod2Hpq9qo1KI8gYPpYTjVVpq6am+LSVWPKTPrtj0U20RUk/oW0GVkVSRBBXzjSQYPLwzjMiT3aFTp0Ezz1CbyNjzN+Zxnq5xKaKQ0g3Cr98RtHSLYp4PmTUqmW0U1psSFMGdgEOzuC2q++kgROMc1FUwlBy6C1SpJBuQfCV6g2O/MHb3jbGDJZT7bWajIw1TUAOrlp0MOqwCD5i4xo4rSqUgDUV9D6gjsukVQCrawLwbqbHmehiOVyEp3hYqCRZiAHBC+EG0Wn0gki2EajNFR47HYoNSGmllkrBjUXvVdNBJVQRN51BJBg7eY6YGV+AUEYlZ+G6M7qCTzLBxAj7uk77Yo4RxBlrPUP2a06YpnLgawQ/jFQvqCa5WIAMAgc8FFzDZip41ZdLQhhRrB52M7wBM7YinJJfUuhF+TNW43+iUlVO/qlYSmILNYMVU6QOQ3aTAO+FWglfvKdTL1qdPNMTqCNpam2kEoVYm58ZYbWi8xg/S4+v6aKVQqq06zyWkRpTTGoEDVrm+0MRgPw0Zle/rLl0rlfEldXRNATUvhZb1AwF1Bv1vjIt+Rjil0HOBcERssyuWVlqO1TMUkqJ1MVHUaQoFtNrAdMGct2SyoEBkFbUNZVgQLudTalN9Rjlt5YC9i862VqVjmtCCv9pp1KkHebgtBUSBMXw5cM43SR3elTpDvCC70nEuYMmoNiehN7nGbo37jWpf0in26zM0gqv3lSjWLmaTqjLDL3gINwCwvA3GE/gNajTDnvO+rumjSAYEkfEYkkEA6jG2OrdrM5SXKZisQhqmkVUsia5f7MXIkgFuvI45/wBjuNU1yyoaVY922nVTVWUmoxKqZ2uwW9rDFeNb8dJ0ieUtk7atmzK0zQYAMWc0gzVCBNRixB1eijT6DzxGhxrSr1XIgFQbEgaue/KfkhxHivCszrrVS9DQmqpVpJUZ6tFQFBJ8IBEIpIBMXPM4V6meKUDpIU94r3EyPtVMAxMFxt+1iPLjanXgtxTThfkKV8pRqrVqKQoEHVTI0ydydwTHLGzhnCEy+UrVfEGrVEUAtD90zCJHm41RvAwt8PzLtWWnmaTClVOkeBkBLeHUJI+GSwvEqOWHtOFJnK6pcZYLUYMWYMHInUo8hJ/PHRi4Pk6U1JCVSyxSsBK1agdfCznr8NRVJsfmMOihq1KsEzNGmokgMWDNU+6zGPgBEC197GcJWf4mKFZ0o1ITXEkJLQIJJiRJmBMfPBzsDk0r1cw36Q9NQoVlQCTqM6lJGlQNPQ/EcbsbfHRvrRqn2WcZXIrUFV3LvpUvSBLUmYD42BALAgjoDvhY4hxDL0RSajlwGnWrljqMGAbnUtxaCNsdC7Y9jKVaigo1iGo02NIVGQK6ltRQ1CFMArzMAnphF4vwimGXv6dSk7iTJkttdGkoQNrTyxu1R/M2Z6l/lXP1FnifFqldmZz8RkgcyTM4c+A0quZyoVWjUpouxuradLjWJsAtbTqF5VZ3wl5rKohIkyOv0PocMvBM0csuWKlHFUvUHI0mD6GAJO2lEPr1jDZKOzgVCU/U5Y+NwbMNw6rk6jozUrUNNu8FKCoj7pa4IkzqBwqcQpJnOGKcvTAr5Ql6ijlS0MXqLJlgWRSQbqwa8EYO9pO2GYyTK6pTzFCqk06pFhUAIjUBMrYsjXPKBfCVwOocwzkuaTVC+tkKoPtLOouAFKsfDtb5E2o+4GNyTx/2Ft6g0xctM3i22+IZesFM6QfUT74J8Q4MaNR6DiHQtpf7tQAxKnmIHLAh1IMGxwaaYuUGlY0Z+nlaiUgT3QFi1KmGMEQC41LJDReZgnE+KZsPVRazGn3ULRrUxZQIhSN7QYMjAPg1XximSdNWEPlJG3vgvwLhr5lWSorwWWGA2uVke5jAZr4YeFJpx8mwJRbNUdGYOYaolRarlSoggwLkyQs3mOWNGQSrX091FBacaahqrS1OQp0tqs19tomJw18c/k9ymWTvcpXfv6FJmajWt3ngYEpIENJmBIPvhJyPFl71NQZlpOoU0oEuGGhydJkeGSdzgnOUFSAjjjkdsjnuFP3L5nwsETxanUOSz6A+gE6rMAeV97DCx3g/e+eGfMslWpU1u0sSAwI67bX9owvVOHsCRYwYmd8KxZVzbH59PLjah6qZaRIINoMH1/74qy1Mo4LEadm1G2k76uk/9sXDMhdKslqsiQSIKhmBjzkz6DGUCatPvAzUzUQOBNxqGpT0kWx5+ySa57BuI09rqemlw4zA7uqx1WMsaNzboJI88JfaYOSlRYhRBFv2oBN5IIOGX+UkO+fqU0IIoKEGo/eb7RiBvEOq/wBgdMCanDWqrpZ13HhF4I2EW5385x6eKUYQ2shyW52acpUGlP3RG07gfmMSGZ0rzt9P8sDKjPSaGsDJB5QOnL2xuyGXR3U5hqgpssjutNmsQTqkERIjqRilZUo2T+m7oqXJmqwfS3dWVnpqCVALAsBMlVPxEdcM2V4EuhRqrFbHwItNY8NwzE6viAtE6vLGnJZSmFbLd8awC3cb6ayGzxsSwA0tEnGH/iFevTp06NCsQlMqjT3ZbwkhUmQWCU7kEyVJGJ8k22VRikFe3jitldOWGh8rUR2RVWUWojKmkXABOgz11eeEfLZN5ZpK1BW1K7O6qqkHXTk3ZLgg7eEDmcdjyOQRe+Y1VzMjuq32cErY6LNcgVA0wbbYVM32P7kw9AsCNM0HaGIINlRg8kCbLAv6lcm12OSTFzJ5io+cQqStBiDVDASCFaQ7XnxJpB30wMOBenpB21qSCNwDNxNtQt8zhXqZumtMnOUXpgVAopZhKlU1IXUWVmuYD6oY/eAtgtQFBWCU4pk+JFUsO8UMaewYqYqBhA64TNDYvwCczwMNUBWkKg1MWAZmBLBYDaqyzB1bHaN8X8EyKCgKFTJBqS+NnZTdhzInU0KdMJM788MKUQ4ETBPkSSI2iwtFhjfSoXhR/Z+Ei0DxcjtfAxk6oJ8lfZmiDSBoZdkU7qyvTKmYACk2neb2jBh6Qdu7emqNAbSKmhx8JJkG4mxgeXXFWZemqFaz02UkMAzXlfhJgyYIVumOecV41SqcQrjMVGqINNNXU93MCSSacSJJAE8ueDdVbNxx3OkH/wCUBKdThrVcqQylkZtDagVDSbC8qdJI5AHHPOxTPRrMSVWkGR2VolypbQqrMzqbVP7gw8ZTOmo7rlMuiippNapW8IZRCjwlizHTI2vaTha412cyXelDUNKr0pszT/ZqCRb97pGDWeMYbUC9NN5LBOcq5rJ5qqah10xqIn4K3eByjAc5NyP3HBNjg3Qzoehl3zDl4JZWAR3BUSCFK2IgySbQD0wU4QaLNT/SYr92pVJsCALkqLc2321tG+MfHOC5elSZ8tCK5ZUVizd24iNDEwA0zBnniaeoU0kn0V4sSi2muzyhx9HUpmi1WlVBimSj6okAq1irBhsdXlBxip5vUndCt3dekynxAnXqjSyxc6gVsBCySbYw5KnToDSPtGqNSmbC5ptt/DXAn9zC3X4q5zFNmEAMpAH7J0x7QBbyxVFPy7J5uN8KjT2+4I+Wzj6wWWodaOAQravEQPQkiOkdcYuG5mrl1DhYDkgMCysNJggkWjyIOOncN4/K6K470CNOqD3ZU2Kkg2i0DGLj1JMwlZab6dfiYEEgXkkDrP4nrhP4yLpUN/ByTbbEjh3HKr1qaGq1OnqJISL2MnaJIJExh4zj0MwjUyGWk7D7TUfsajEhG0/CqyxBYRIImcc/pdnqyuhgEFokHbe56Dz8xidfjFRAyow0NZl3BBtDA84wyXMlsfAMFUH6nZdm+zFc1CmoMyHTUJBUIZ07ncbGR198VVuGsBRo1u7pmTFUMXIBJlWVSRZugBAIm18S4vmnzNWgwZSe5poXg/EFKkv+8Ii24Cnnh04Xxg5od09D9Ia2pTTJ2mCAATvIJtyw69vbJny+DPmOzdRMrVGWrmrQdZqU3KsraCG1KwgCosTpgEiRJmMc8qVmVrW8un+YOOl/8PdRVTKCoi1Cy1EqBAonkGIWD93mRtbHPOE5UZiuAzaQZZj5C5jzOMUou2F7ku/8jhU7G/pOWy9TLZgmoqfaJWkDUbnu2UEwbWb59FntB2azWVj9JplSwlDYhxzKkbxO2+Ox9lqFNEzDHUyUVAS5BZmFhq8hvbAbt3mu/wAu62IUd4vVWUbqehEyPM4QtRSTl5HrDbaXXk43RqaWDDdSD8r46h2XzBR1gW7qTB6EHbncC2OXNvbHT8t9llwzD7RtMfuyIC9Z5n0xurk0o0Bpopto1cR4/UraKlZy7IZUmLAkGPS22Oe5XiFRVanTOlGYkwLmbRPSOWGTjFUUaDEXMwAfacI5rtMi15jl6RhekjKSlJ+SjUzhBxSQYrU+77qGB1qWIE+GGZYPmYn3GJwDcnfAysSChMiRImwIPMeUz7g42Cph0om4p77D3Z3igqVqK2+Ig6v3kZPxIww8Dq08xmqFNoVu8UwCN1OqCDYi1+cThFq8TTSKlOnTSslQMumVOkEmCvwmIFze9tsMfHuKtSf7JKLZbMDWlRB4lYgFwSDIdXNxHTrjJ4bqjzo9F/azjtM53MO5AL1WEDfSJUEx5AYivHKKKoryVcbJ8RG4aJBMciThIz+aNau1Ss7Eu0sxu3ToOkYMdpOH0kqUANYVqKE2EDwgbzvYkzg/w0G7b/8AQGmNufzWVqZUVSyqhOnUAZJAsQu89RjNwmaqEo3ez4W7tDsEAghrANpJj12wt8Q0Pll/R0KiiWLBrlg+nxz1FhHTFPZpG1LU0sYYKkEgsxsEWL3Jv0jBbIwXD4MjjcuPI/VeOL4KiVaitTpEEJTUEKniVTAIsQVE3vM7wi0+1ObYsFqVH1iFTUzaBMkIoMbeEyDbDVnuzaUKMOaqMSdZIAWsX8LaWYSGGrwgkzz54zZfguXylWi1PNOzX1DwjT8J+7chtQgSpIm+GOlG7NjzKkauJ9pFy1LLNlKjur0pVTVJNMAlWUqVKiWQbdI2wR7P9q85nAe5qpSalA8VMOamrSBHXSyj01id7VcVy1HMp3dRQDlWNNEVdKhW8QZNIAANjB2LeZwwdleD0KOWQ0wHdtTOx0+AiAQSTIWBa/mY3wn1oSW2uUhs9PKC3PyLvbgZkilVz+boOisy06a0yrHUA2pUUHkq/ERAjrdVyWdFNaLNUKnLhkV1UsSXJeRLrEajcD18y/8ALC9PXle7kgU2JeIQyRGk7E2vHQYE5CnSp5ZVrrV7x2DHSygqNJKG6MIKuDG9vkdpR9wMFJy9o28P7SUqdNFSt3oInw0wugl2bQoabCQFHIBRyxu4/wAZenQDzUV2ZVCsQugQ3xqoESRaY3wG7HcNJqCtTRZhlQsyioq8mpqSAXbbURaTEzjC3FxVpPlayLT1MzMzE6kYEHxFj4iCsRbY7YR7XLjgt9KVdWy/g/al+/prUYOlWqEcaRqCk/dMWi31wA49qqV8zMma1QDkPDUIE7SYwwdk+AZejmaWY/S0dVk09VNlUvECSZUwb2O8YA9qeG1kq1WaDTarUCVF/VsWckwZsZMQ3Q4Ytrhw+QI2sj4pUY+CGsHim8WJA1EXMDSCLgn8sGX4hTqMYT+dKhuW3KmCHj4iRb5YE9lhGoaobVMdYBvPucXLVpZYCsyS5LCmvU83JiAFiwuSTyjCJpSyNfxj4z24t36ho1Cp0qJqVAVAFgpawjoBuT7YIcfzZGWq5akpJD6gYJLKoNOKYgy3hDE23wG4N2xSkGJEM3PeJBkWHiEhTFueMdHjeZrVtOWqsOmoCYEXaARv+WFQwyXLQTyxkuDEvGKqlZVARo8LKVPgcMBJiTynoPLAfiFYsymCpCIo/sqACD5xh47QcVrnKnLV3RzUKkMAZGg7iept88K1ThUUO9qVCSraVT90XIk7XJ288WQyxfJHkw5EEXrVhSFWG0GxaDEnqeUjGPh9eq+YSmjXcxPQHc+mCnD+PUIAcsEuSkSGkQVImDyvgdw11SsjKdJvz5AFtPuQBhMYpXcSx5ZSjw+qN+eywy9VaqNqBlWUXliCFOk8ibxflgXnuzGZVO9KDSQWsQTHkPIXwU41mWZEqAkOWgcoBgqyc5DCxnljJxntG9XLrRZn70EiqdpCgqJ5kkEap5qeeH6WttyI9XJ3S+5o4Pmu7oIlVDKMzoVEk6tO/KPDEHrh17PdpqOWoU4dENRdbGY1Mb+KNo2gkbY5Hk6xVhB8o3Hyxrz1EakSmdbNAEDewUBevikYGeNydNgRlGuEO/bfjwqZd6qBXGYqBdU/q9IMgQZ8QCtcRcnfCJQziqgCr9pqktO4PLGzJ1VouDmE1FRpKRc3N5PhJWAPfeRgTmHBdmUQCxIHS9hgseNJbTpTadnTez3Ff5jXJJlHpm0xElDPsxxVnM4sd0SSakrpF2AKmGC878sAOFZ1Rks4k3PdFZG5DiQvte/Q48ymeOsaJZmEMAviNou0zHkIHliWeFWn8Ho4pWnRL/w/TybFszUVirQqjnzBje/0x5X4qalUMwsDYBl0x5EnfFfa3guYX7eowcWDKu9KQCFad7H4h+eFfVh6xep7pO3+hGsyxOorg6Fl6CZlKq1CZdGWkqwVVtwzNzNtMCY1HHPAcHezmeZa9Ig2VhPQLMt9BgLUeWYjYk/jg8ENlxA1ElJqRdmM2XSkhsKSkDzl2efqB7Y0LXWNk/vH/tgdj7DXGxUMjj0EUo61Zt3IkkAAAAbG3ly+eN3AOJ0VGnMgssyogwtjcDa888Rf4qn8R/xHAIbYCPutM3JHak0PFDIZJmdhTlrmmpfwvpvpIEQSJHSQMZe2lanTLZekDpmm9NrSabIDDBQBqBMSAJi874BZLb+9/hbDTW+Ch/UD8cNlFOKfwIhNqTXyBOzHB6ter3afehWkiEV/CXbxD4RJ0i9jtjTwjhWZpVKVTRWCax3TtTqqog2cEKYteL74I/ye/wDzv9Uf8NTBHsj/APD2/wDXp/7ephb5tDo9oceBN32XJaoWYAkvqIJJ1SUAIAOkmJF4xz3tXQZcwe9MsiaU0rdUSCKpjcEFv7u+Gjgv9Do/1w/wHAjtp/Tsr/E3448/FkbntZdKCjyhbo8SqqdSu1QELrjYabBSOawFuTsI54fOG8SR6SU6JVdQ7yswY1IUBlJLWCmRddO3UYR6X9LT0f8AFsM3ZX+h8Q/qG/wVMPlFWmuzl7o8h/KZmjmXNV6U05KaHb4YAAaTt4Qp98CuLdkhXNSrl64qVJLiloKjSPhRG1HxaVAuACV3GI8B/Uj+Nv8ADTw19lN6fp/1PgcPubsDNJ437TlvDc7XUHu6TVNKg+C5HQlRf1tgfxLNVGcvUABrEtbkSYj1nHY/5Jf1eY/9S34nHKe3H9Pr/wBa3+M4OMEh3rSba+Ea24hUGs0V1U/hNNiCsBeSkW2neL7YBZvPyhCFkVoYUyxZLTe/PmPXBLh/6up7/hgAnL+E/wDVjMaTbE5ZNKj3I63caTGm5f8AZHU/h54v4nxEumj7oaQSdjtYefUzvaMS4Z/R638a/g2BXNvT8xh9Jy+wlNrH9w3wzKIaFVVIqVnC6QBakFYMzMx8vDAnfDlwbKNkqTVRS3WRJBcwssWjpBMTacKnZr+j1/4l/EYfj/R6f9U/4HE+ok29o7TQSipfJzbiGad271zOraNh0Hpi/L062b+zUkrTE7TG8CBc74wV/wBWvt+ODPYX9cf41wb4jfwMm25bfDMOR7O1vE7UXdafiIVhJH8PxMI3gbY8r8Tp70kAMQXYhn26EQPbDqv9KT1wu/ylf02p/Vr+OMxT9R+4VkisK9oG4tmXqAMD9nCqBIvA6es425bswz0FqCsoZxq0lTAHIahMHncDAjNfAvoMNfBf1NP+Efnhq9seBWRe5WLnDuGnvJqEKEYb3k+RFotv6exHOZVFDPTpDwEgSxYEXHwn8MSzf6xvQfnik7H+E/nhM5Sbux8IRjBcdgXO5tqhlt/QD2tihcevufXE6G4xWqS4Im3KXJqp1tICdd/M7AfXHROycAWgQLhRB63jyM45sPiH8WOidlv1r+i/8tcL2pyQzJN00Q7R1wtalUYwo0lxyK6zTbVH7jf/AI45qwEmNpth67X/AAt/Uj/m4Rl3wa7YvwjS/wBmkfeffyXl7n8Ixkxv4v8Arm9f+2Mlf4jjYs3IuSvHuPse4IWf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hQWFhUVGR8aGBgYGRwcGxggHR0aGyAZGhweHCggIB8lHBogITEiJSorLi4uGB8zODMsNygtLisBCgoKDg0OGxAQGywkICU1LCwsLC8sLCwsLCwsNCwsLCwsLCwsLCwsLCwsLCwsLCwsLCwsLCwsLCwsLCwsLCwsLP/AABEIAKkBKgMBIgACEQEDEQH/xAAbAAACAwEBAQAAAAAAAAAAAAAFBgIDBAcBAP/EAEoQAAIBAgQDBgMEBQoEBAcAAAECEQMhAAQSMQVBUQYTImFxgTKRoSNCscEUM1JicgckNHOCkrLh8PEVs8LRFlN0tDVEZJOio9P/xAAaAQADAQEBAQAAAAAAAAAAAAACAwQBAAUG/8QAMBEAAgIBBAEDAgUDBQEAAAAAAAECEQMEEiExQRMiUWFxFDKxwfBCkdEjgaHC4QX/2gAMAwEAAhEDEQA/AOL91j7ujjVQSBvjQkbAT54rWMRLI0YRSxPuoxe9IzviLVuW+CUa7B3N9HgXFbjGqmtpxkzVhjpcI6LtmVhGPMfY+xG+yk+x9j3GjRbGqNguVFlAiIOKs1TgyNsUsYxJqkiME2mqBUWnZXj7H2PsLGH2NFOpAtvjPidOmWNscY+i3UTEY006h2PIbY0ZThwAJc8rYhnKS8uZucMUJJWK3Lo15SuxUm/nP5Yw5igYm+Pf0qBAMRixKgaAx3wfElQHRRlK8GMMD59gABblgGFCmAJ8zi6pmYE8z9OuCxtxRkqZGrUYmAJJMeuLGyxUCfi6dMW5Cvp8R35Y1Pla1Qd4tGoViZ0m42kW29MFtVW2DbukCcxcDFDLieqTiRpzvgKsK6KCmPu5nGullWK6o8M6Z84J/AY20cja+CjjsxzoAVqJBxUVwz1OGA4E5/LacZPBt5DhmvgG4+xIJi1KHXCljbY5ySKMb8o/lNsfZeiCcb8tlL9MU4sL7EZciqjJUUkWnA5ljDL+ik7DGehwGpVIgQCdILEAT6bn2GDy4bAxZ0uwRQSYAEk7dcElyLfst9cONDh9HKrK0wahEb6jI3i28m/02wHL1P2H/unDsWJJcipam37RRasTbkMTpVCNjg3X4HSqs/6O/dsBahVsxaTKqxgRG087eeA2ZyNWlJdGXSxRpEaWABg9LG3XliFSlHstW1rgitQk73xYlEg3xVSaWnBmhTmMOxrcKyS2lNDbyx5Vp3HQ2OCQ4eYMYxlCJB5Ye48UyfdzaMObyiILNJO0cvXA84K1Re4+eILQVjFlnb16YjyYueCqGTjkGpuME3o2EYivD2TxMsxyMQfrglRWQLADoBgsUHTsHJPqhdcXOIxg7U4dJhRvzxVV4UwBMW5YTLG7GLKgOMfEYvcKDEYqqb4W1QxM8Cnpgrwxo3v+U4FFj1xOjWKm2CxySlbBmm0MOYqahbpjHVoloAG+46Yz089jZTrztiltSJ6cQRm6JVipOLKK4KNllqMDscaMtwzSxPLlhawuw3kVA5aJ1emLq+WlZ54MrlJO2J16BCmMOWLgS5i4ysbe2OmcOzUGlVPdy4Vl8TKbAyN7aWWOlh1wjUsuSpJG2w6npODXAU/SHpU1hIDAahqgoruVIsDJBHuDiLVuO3bfPBfo8U5PdXHJT2p4Si56qaQUJUioFUyELiSnPY3jkCNsZzw7ywXztTutPeRUL06dQMBBHeqtSLG8a4k9MX11Fit1OzbTEfUHFOky45+zyI1emy416le1+fv0Csrk4SI+9P0I/I40aVUCYx7WYkmDyFvdsYMzRaJOL4RogmzZUQMLbb4XuJ5Qg9cMuQZdjYb+m3+fkMe53IhKgLTcSAbb7b9RcT54KeNNARybWKTZLT6+mDFPs4RAaC/3paFTyMXn/bG5cuHdWeAAfCF5xF/9dMGyAoLPYGC5PU7L5m2FbEujZZ5CqnBmRiQkxzBEX6f54jTotq0kRJvtb39sGFqLVZoUkLJAkAQIAk9cTpCmACF0k8958gdgedumCja6BlP5LKlNKV6akEiAbknlb/LacactUFNC+nSdlteOo+u3TGKrnoMDp4fIWv6+eNdFWFIFtMiwJkz5DoYv74IS2yFNy1yth95jJ57YoqVbm3PGhE5nr7DpgJnKpFRx0Yj6nDMaMirZCsy16aO6Ad4IMnfQbgE31QfqMF+zlI1aVVWbV3ZYqzmSUCgBWmxAj5bY0cQyq1kqJUIEw0rcgmNLaeXwgE89ueKey2WrUajI5BA3aZDDe1pEqRY9DjzKaaLXK4uv7GGl2epvUDLTp6DJ0l2ABswUlSQJDASOXIRiOY4UirrQ6VDBHV90bYmf2drnDEuUFMBkpjWGGtVNmEMFjlpibcvbE6KCpr7uCRpEz4oZtmHWAd95IOHRuPQLnu7ANPLqAUMiououJF1tFRIuwgGRvsRirO8GYGWNuTDY7bHnv9cMWa4SpUBSQaaEqVsQASDfcESDB5MemKcvSbQyOk1AgfSDGqNINSmRa6gzNpXDFkf9Rl/Ar1uECLnAvN5NUjUT1BH54dqmXSoD3erUAWggksvVRMiLg73G2MNXhQdCG0lQJnUAADsbkGCbepAx0oxa4GRmLmUz6MRr8IuGMW8v98MmXyNMCAZm4uMC6vClQkBSsmDIIvexkW54NcOy0rBWNiIBuI3HlfHQT8mza8GGuoQA6YnadvW2L8oUKQwi1wb+/piFXhY1EQQOV/nir9C0tKiDjXFmWBs72eapVc0/h3WefuLbYF5vg1Wn8SEecYaUy1RY0sRFgJsAeUY9yq1FJEkzuGJI+WJ3gQ6OViMaDdDiDKRuMdCq5AOCCkE81HTyxgPZ6m1iGk2DA/kcJlp5eBizryJ1NCdsacvO2HXLdnVQWG3XGmh2fWZ0+WDjgkgZZosXeFUZbnhgo0Jxvp8N02AjGhMpAxXCNKieUr5MtLLwNsSq5RdJY2AucFaGVJ5Yw8SrMx7imE0kEVGYE6ZmwUXLQCQB7xGDk6QMFufPXkCLXp18u5UKr02Vk5GpTezTylTpI5wWGPOxLznacf8AmVf+S2MdfhIpNUp6tSUdRDbXKu6gj+ztiXYRiM5TJ61W/wD0ucfPZVJ5W5dn1OJwWDbDqv1RPtNUhcr55bK/8lP+2Lm4uKeXyqEDS2pz/FUrFCSfJKQ+uMPagz+iD/6bLfSgp/PBPgnBAypWq/DTVdA3liveGREQBVU+pwWKEnl9vdi82WEdP7+VS4/2f+QochDu8SgUBWF1JBeYIN+Rn/IYi2WDO6kE6FDadgTcwzWMWuRGxAx7l6X2pFMhEVUqBABpBDVQCVHnpMDoMaqbrSoVGYEktqJbnExPz5Wk49+LlXJ8plav2g+r3mpSujVIFNdNvD8ThBYIpsNW5BOB61kZXKhq1RmnWTcwSJnlP+ji5+IOFcsZqVgFkiyJNwsesep8sbMrk9FGltqBDMggAg3E/wAKsCYmCeuM7M4ov4Xw4BVqOB4QSyrBLG8Kp5AfXAjiOZZtCQxPxRewM+4MfjhhpKFoVJaNwzG0WJAW2/p1wFyWe7s1MxVMCmPhO5J2X1Ig3wTXgBW3ZMZKHTLUl0jSGrNq5sAdPt4Z6zGMikMSeU+ECLAf62wRy1OqKLtUANWvLEE+ITOkRy3mPPArhgKiNj5xytfGJGyZop0NTQfh6cz6/wCumNtSoxhC0gWA5X88eWtcMSJMGYG18WqkEftfXB0Kci3Lyh2EAXJE+VumEvi1Wa9Ugn9Y3X9o+WHVGMG1jy5mPLCDxKoBWqSROtp26nDcXkbgVtj9ToUwisA6k2DLeBYFPRSNUeVse5fWdeoHvqdtai1an8SsJsTuOoJ88YchUdaNbWQYCEEXlttajowExa84IlldCykCqgM6WMoTBneYMDrfEEekMl2zUiFgok6tIuORHOY2v+OBrDuagrsukMNFZYkEhoVj5zz/AAnBGhUUVFqSAH+xMm2r41IO0MbD1GK8vVplaiNIIOlh8IkGJWeemOolRgqsFOizM0DSpsE1MWuumzDYeH0ANp3xuJXulqKF0xGwACmxXqBMyOWrGPMg6EIu9MkqQTBNyL73i6nYY8yKBqE3KCo8if1cwCsE3CsNp2BxyN8cGfKUj3i1QWB7yZcFidQCw0+KGsfJhN9se5rLha7OGAEMrKRIAcKZ2A0sd45X8sWZdxRpsik2iAb3VgyqpmCCdhY7jkMFaWX71Cp1AwPDtfxEaSf2tTL0BG0Y6jbMVLKrqam4JQgFA8kAEmKRfaFNkqdG3kNI3P5GpRMoStJjsYOiSoJtPjWL28SkG+mMF8vOjS1w0q2wIBINM8hYzIjmDONWSzDlHQ3fS0A8nT40mOtwYItjUzbBPCKRqqdaw6GDaAw5Ovkfoca34JzAJxsoICVYErI8gLjcdLi4Bj5YKJSMWckev1MYYZvAL8GttiCcHHNcFc7SrIfszadxBn+8pvj7L5glhLGOYgc+sAH3Bxpu8wDhPlM4oocFYkwrNBg6VJ+cA4ckyqGJX3kz85n2xqy9NUH2YhYiAfCPQYW5/Bu4Tl4YQYiCLEHce2NtLhkjbBniaJ8ZBBgAlbG203jAXNZ0AKzzTWxB706iOpS4v+eCTsxySPn4b5YpXh0mDYC5PQDnijOcfSkrAVWquADAsb+gA25+WAy8fFXwutQkj4dTFWPJYm88+WDUW2ZvpdFC5t8y+mmdNAMVUjdjMBvoI6SfYlxGnCmnTMA6qjMLwPhUe4E/2QOeLOHnXoJso5bSAthbrqJ9xizKuTJa2o6gP2tICidoE8vXGsVduxSqBaf/ABFSNu7UA8i1GvTn1Uus+YwN7IN/Ph5d9/yKmPqrlq1bTeSXafvEVASB5gTYdDinsU389PpV/wDb1cfP5pXlf3/c+swx2Yq+n/VlPaNj32WXmuWoT7ZamPzw3ZHN6qBRVj7wHoO5X2KZcH3GFDjL/wA9/q6VEfKnSH5YOdmSSa87p3SAeYVgfqGOGaZ1nS/nkn1sL0rl8fttDFIMKpa2nuRM7GHP/U0+xxbWQVCCvhpopABXeE1QAd5jXJ54lWyi96KZNhRLVDO5DghQdgLiT0xkzmWalQdmYlzYGSfE2kn0AAA9F88e2fNvwDKSh6hfQe6QAT6GQkk8235kscajUMGqRqZm7umv7TMbAekE+wnF1LLAU+5pAfvEGbkSTfbSPCPXGzh+XIq96SDToLCQQIZj4iB1FMAf745IzcvJj7Q1dqSyfEFA3vz9pHvG+K62RQIO9vTRpewHeVDsABzG55D1xSynvmO+n9UJ3ZoiBBnnHocF81RWFDw4Xlc6nJkkxyB8+eNqzN21AM16laozrIIkADZfug+wk/LFg4f3Q6zfz239f8sbzV0wALbwABM8xp22xqo5CrUMrSczYGIB6wTv7TjnS5bMTb4SB+WpQT4pnlFh5fPFoeC17tzIgW+uK68yRBF4NvEPIz+HX0xVSj94Dqb/AC88bwLdl+Wm5O+y9Ty2/wBb4QOKVvtqtx8bf4j+9h/yxG3mB88c6z7fa1Lffbr1Plg4cFWkVtj/AEi6Uk1QKi0xJX4ahpspADddLTH7px7kiUZHQABwdMACDGsQR185Hhx5Qy4aoagMIQVZLtBDEAryUgTI/fOPTQfuWKFlZZ5yJZmC2iOX1PpjzVdDZJWGOHMGDBQYfQ4BI8NgRI2s1x1kYB8apsmZ1mQSzExtdidQ5mxFuWL+FGVVk0ioqBSBJBEWJ8t7eWLuMsXph3OrS4ZW/ZB8JW3IGPYYO7iClTNa5ktqSYI+7vNrGwEySfPH2Q8FYlWASodbIN38MER94GPUb4pya6qiSIZTebhWj8DMg+WPeNIvdJUhlFOoCQL21hSRzsx29MFdoGqdBGtlUJgfDVBTUom5MK0E7qSD1BBxoymdIp66wAIplnI5kSHCg9CJ98UZXL6lf4mlgzDmJF46cz5GOuNFejrpgzJC3MkEhgQWPKZhyImx3xvZq+D7O5nTWamWDB1DjwwupdxPUhjbmCcfMStQm5VySG23UTPXxLHkQemMTZg5glqojufsyw2EAgGd4OrnzFsaC7EESNYINoPvGxBIb1nHHIz8Roh1qGYALABTAIY6p9ypB6ajywAo8U/RXBW+knUs22PQGx/OcHc+CZpgyagJVotIvpfoSGH19Mcy4pqFYMNWkxv6c498DlzOELQzFiU5UztHCuOpWWRaTEHkf2Z5/wC+CGVbS+whuflOOX8Dz8KE+6SDb5fgfwx0LI50Op3GnzHrgcOZZY35My4Xjl9BhVRiaNGxwPo5oL8R32PrjWtTDWhJVxHMaUL2Gkdcc34lxMvUZjG8L7cz/reemHnj9IvSKjc7Y5fmqQWCfvD5RNvzwGSbhDgbigpPkuFZZuQYv6nzxdw+GYENqbynwkXCxvaN8AMzmRTDaYuJ+p/I4n2PquTrLEy0D36ew/1OB0+pblTGZ8SUbOhUEimirBL2A6XX57x7+eN+XSklQ94GOq87BSJuQL6dR28sDabaSpINjbluCZPO0YpzNQsCRyU9ZNyVHqTimfuTVkuN7ZLi/oJvbPhWcOYeu7CtBGp0ZToG0QPEFCxeOs4y9kVPftUYQTSrEnkYy1cE262Pvhgq5lab1GLRGsEzzK2X6r8zgHQza06zOB4KtB1gWhqlN6cgfxNq/t+mPEct3sPo9my5/wA54MnE1/ndfnDov90KMMPYkGcxqBINUTHnqn6ScK9Ql6lUi7PXaP70DD1wSh+j060GWetURDFrN3ZfysCR/F5Y3SpvUWg9fKMdAk+3+7LMye9zUt8ARiADazUjpPUmw9T5Yp7Q5wJQk1YZjqY6RYveLzaBoFiR+FdQ+NV+6FIt5sl7eQwG4zVQ6baioqMZ+GVIRbEXgMffHrajJsxtngabG8maKrjz/wAhTg1Z2Cu4GoqQl1h/EZYCd9ANj+ySMEeHgClpEaabS3VjEsT5EwPbzwp8PdEOll0jRTLRbxGV177w5v64YMqSKVRBZ3rd0dP3LCYJ81gRhGj1G9bX2h3/ANDSenLeumbsgBDOVIZ22F4tG8W8NrdTjyuj1HCqvhPwqPia1gFG+PKLsXNFFLFLLG9rE25k7mwxryeWVUemrRX094Cp1BCjBlJK2PisQDcEjFObOsUbZHhwSzSoF1NSyHVlbaGUggHbceWNGT4rQ1d3rLVKekMCpmFB1BSd9z8xgrn841ege8Ch6cFSJYKZC1FBgEp4gfVQcc24RxxRm69UL4ahgwVDhREGnqMajpk2Ppjz9Tm9bAmvk9LR6f0s0k/geeMtUdlq1EIZ5En72kkXg8lK354HIoIkkC/r8hHtgnwPM5XiNMUstQFKsgYhteo1W06tNTwgnWqkhpkFCPURWqBZblv0JMWHrNsVaWd40n2Qa3E45G10yym3iBFvW3M/XHNMy/ja33jyHX0x06k5kAqARc8r2N5545jU3PrirdSD0XDZ1bLnu1KSwIZiIMlW+G4+8piYxbnKVRqXhuxdWKruyjkJ6GbDriinw00qpYElGNv3BAgXmQL3xrexWQ0DcjoZkfW3ocRpmSXILocOYMyqYYyac+FgYbw9LGZBixxtoMXQhhy8SkTEjn9ZxN4cUw1qohgeTabavWD8Pri3ISGliA8eIW1AGYn13xy4O7MuUbTJJjT4SZ2gagPSOvngk6pVDU2W9cE2sCfDe3UgAkc4OMCUFfvabAWYgHaWiT6ggAEfLGRarrm6VPTBp0wC1wragWLnoBJFumCujHGwwrkLIUhlkAE3HhmG6wQPljytm1V0JtqPwGykyCVNiPhn2OJZqrAqGBAAIAPnEj3/ABxTnmNmW4J8SkCWASRcDcG/tg7MS5JRDVGvDAlukhbiBvKKsea+eIZMlWS86lCMIhVAdoLX3h1E+anHmXIqawDsSAJujAaZPux9cQpAd4iuVK9zA1TMg6iRyIgKD/COmBsJI+eudFQsGlTqAjSzFSYtPMj64A8YyQdAYPwzaN0OoficMRQ8jJFotsCCrSRPkY64HZuoQNMQ7CQs2B2JPMD0wMmq9wcVzwL1KqFsNuu04N8F4z3bM5MoBDC0kyIjlMT8sZ04CT8ahWvsBDCFMzMgmb2MYvzHDaar9oqEoRsSdNomAPr548+D9OVplso71THLI5pXpwWnYrMTG42xqTPKsA/69cIaZyqkOArKSAQItOoKGBIuzAAdZHXGarxmp3YcHwFQWVgQRFiAObAzt0xZ+Lx1yyX8JO+DpFXPAiQflhL7T8NLmktALpUnUZE9ZJPUzbrfGTL5169YoC6S5VDE02MiFX63NpgY2cUc0gq1GGpjexkCYn+G3rc9Ma82OcWmzo4MkZWkI3EqR1tSbf7t+cW2wwdnMrpZQBMHaOYHTriitwwqy1WUeMGPEpm3IBj87YcODZgIiqqiKgOomIFrzyi8D3wjBkhC6/iG5cc8lI9WhUq1DTTcgRq8ImAJk/P3wTr9mKiIV1qxVAIpk3PWWt536Y8yWQqjMA0U1MdgLgeZY2AgwB0APPGnjlGsdSV9VGZMKU0sLcwuoztO++Dnqn44Nx6RJpvk5pxngbhxqV7H4raSTA3BI/2Ixn49wWoKJeit6Q1HSSSUO7CdwDE+k4ZamUZ1qTVdqTAKBEERqB0k3nYT54t4HxZEqaWJUiNOpbdILDwkEeePMiqmm2ew3/ptUBMznqLrl8zoSmB9oe4SZZYk1J2MgmB1nB7K1adWk5oMCaeo6GkNzAK2gkkG5jczGFzhbUkzGcyyqxpsxq0YURpuGAYqTpkqLfsm+MHZ2jUR6lYMulJAF5bnBj7p+tsO/Eyx5HImemjmxqLs9qdomLMCuknwhh8VNgTc9QCbr5YzZipo1U6sStKoFcGVqaiHBB67/LHVuIdkeHcSok5J1TNIunWDAqMF2qLzn9oCfwwg8B4fXoLUXN5GrVorrXSy3RxyEGdJMCR1kY7Jklk5kzsUFi4igRnKq97UuCCaQAHQEHeDAgYNcErAuxLW+IAQQSzmTbbxXB/ZMcsAuCVK1OqKnhJn9Wf1ZgEAERcwxAPKeeH7jaUa1KhmKalGfVTKxeVJ1U/Dz3NuaqcFpntmmmdqmssHFoDtWLSy3YmHCSCdWoRa8EAbc4wx0+zqpSAk0w5BOiAzx8IdjI0ruFHMkm+Ejj+fTKo+hf5xUBCvqP2YhAQB+0PHe13BkxgZ2Q7UjLJUSsajIY0AQdEEzEm02EbYbklJw2y5ZPHGozcocJ+DpnEOAuKKLl8wzZl2LIwI001RfETYDTqIB6kjHJO0OQNGo9GtpOYUyzU/hMkNfa5mbARYYc+wnaF8xnSXhQyNSRBsoYpA8zJkn/LCJx/Nd5XrVDd3qOT5eIx9LD0wpcJRQzltsv7PcVei1V0YowpEqwsQ6lSp9Zkf2jh3zoL13Vt5FSAZH2g7zn/ELeWOa5Knqa7BbG5v5QALk3x0OpmHCgAAwiDe50oqapjeB9cU6d1Ik1iuC+5JcxpYj7y7kbT+cRGOfuLn1w/UQESCt2BJ/I3wiYuu4k2mVNnVs25FOpDaWpgNBO4BBPvBIxbma4dVV4hxpLGZBkEEcjMXHlhfrcUdixVQmsASbkARyiOR364HZnidXWra4KTpUhSokQfCZE+Z57Y8+WojFDFhlJhWpm2U0xMBnqU/DcNoKkEHa0xvg3Vb7Sm8GdLBltJEnSfqQOWI9k2VsqFailNlBWoYOlhFR0qIoOgGSJYC5UdLfNQ75Sobu6kAC1mIIcAHoQL9Ixmnz+o2vgPLi2USFTTWMQTAYiT8TGASNr40ZxVdw5VWNFwNW7BdMkCD1YekYwZ2gA9CqWYso0sNiQCYO17n6HFedqhUrNyawJkRzC3G1t598Vpk9BXN01gyCdQIIPP7yx5ggx64yZPNyq6X+6GTcggMBc+ikeYbHuXzwNOm4J+6Tz2Nx8sY3OjQxphWm4FgJglo2tG3Wcc5eTKJZel3VZ1prpT47ANqnl1sSfW2Nzop0lYsCinmokWj1g/2sUVMwRIiILAkwZBEiDPoR7jHlGp4m0sYdD4BJYsJ0sg3BKxIjmIxl0ElZcKnMREzIaYljEdQxEHaJwM4msMWJWEBNzssAmRz2/DGikIYglhckg7LqglIABi/rBGKM1neG1NNKs7fZT4gtTQpJGoPUT4oMeK4uL4lz5FJOBThxu9xbk+1qELTRKjMzBSQ6rZiBKi7TB2t6jBntJwcmjrbv0h570BpGkGQwMqPMHz3x9/4boU2BWhSJUiJDFh5glgZ8/fGDji0qNN0aij1ql9L96xJZX8ZXWXI0I3w/TEqk6ple3m0Cv0lG+BwrqCoPhhjf9Yuohli8AWM742I+VZNDoGrVAgXQpXSdNIMovAUlJm3xdcAwFehTrUqPcv3rBnpa11qVpgqEJaAWdlB3gYM8NIapldVVO/ZGBpyO6AUuoLj4w+nqQSYOEu0OUEWZ3hdValKqGQPTdgDrDMqBV1WcKCDqYwG3nGHjeVZiGVVYNTVqTEMdasXaZm95BEwIEb4YamXzAps2adU7wqmlSUVFZghXU6MGOnUSYuBbyScjVfM5qlTLNLMA2m+lRI06RFtljzw3Fic4Sd0kc8qxzjxdhXgPDjWVRXbuzEUk7rUDpDHwHWBF5IibTOCwzSJCMpYoLkMBBILaF6gFhv+ycZswtSo9SjltJeiQ2piUVNIgEzcA3AS5+LocBePcOr06jGCyGSrfdEgm8MGkzuekRjI5GFLEr4Ol9ku0OVUVABV8RUFjLEeGY0rJVQZvz3tiv8AlG46i5UhHWq6MtUhbtTpg6WcgbXbTfz6Y5r2T7R16GpUa1VlvYsOe56k3PSeuHzh3aHv6jCpWUIgiqyKup2uNNNSDJPkDa5InASzc1RsMVcksrwDLOlMVqj6mQQUK93SPRlb0uzETPLBXJcOpKlailem1WmpDExCagNLGkRdSCPFI33wrtmkrMtLLsxqjxUg+kk6bxK+GZBW1jGLeG8KOYzNF6bFDNjc6abBg9JhI8KvEAnZwIsIbUZQ3RA3SjPbInmSczVy4zq6Ho1AdcQhVjpagQDOkhQY8uYOB2fpr9o+YRBrqOdBdqcDUYIAhr8vIA88MC9pGpFwzo2iowqCdJDFmJ0EyunoD13thA4jQyuazLVUzFSvULFmotTXvLb/AGmvSVtHhUmIgYm4l3zRTta64bM/GuG91mVfJOShhkdSKjUpEMj6disyJuQRznHVO0nEdNLK1PEzeJHapTYmoAAQ5CxG/T7xta3LE4hRp11ekjLSqtoqspZdJa6PLKAGRuYtEjngnQ45nxUOXTNUtJJ/W06YDkbCoWQgMVFiYnrfBS5XwmZte7ntGatwH4qq1B3UmGX7u9jBtaCpFjsY5laFMVMuKdOuqd5WRlqMdJSoV7ptIUETUUsdxDN6Yv8A0wgfzkUaVdxoNGkq9zWQ+JXAupeWFxKsGAN1skdpmegGo6VSjUdiNDB+8K2LlhazAQFCgeIRgoJp0mBKmrkijtbwbNfpDs9OzH7NVZT4JhQqgzAEA2F5m+FxrCOc39rAfj9MOadooyj98EZmK9wpXxKysCaoPxAaZG8nVisZmlnVYVO6WpBhpVKgIBhgSAHE/EjGdyL2xZFWiNumB+z+f/R3o1bnTUkgbkDT/lgTmqhZix+8SfnfF2byz01CuIhiLEEXCnkemLBw2oxpAgA1gO6B3YToB8gSIExOBrkJPijR2WP84B6KY6dIPkTA98NqtpkTYH4jv0B+QwpcKptSq1AyEPTpuWVrEFPFB+WGVKLvJFwp2vt5xyth2FtNkmqScUaypKu5b7pMTuIMRhH1YaafEaSZgU8yh7gqQalNiKieCSVBOgx+yRfC+MtS/wDNf/7Q/wD64o3pqrBxY3D83kaMyx2IiTbkNowPNPUSoIgTvyHvGCebjy3/ABtijh7L3pD2Doy6jsCVtqGxAI9pnHguXZalyNmSQ0smL6BTPiBmGmn3YWN/iaYO3nAOB9HisqHEaEbUDcAqFYj3kxzwV4s7LQpr4Zq1CSTcEU0GoD+2y39cK2tEXuanhZ1ZvC0giZ0wx6SPbFWhT2uXyJ1TTlQYy3FBUo7mzaDc+obziPfGDjDzCyYNRpGq4LqpHmQCTieUod2Hpq9qo1KI8gYPpYTjVVpq6am+LSVWPKTPrtj0U20RUk/oW0GVkVSRBBXzjSQYPLwzjMiT3aFTp0Ezz1CbyNjzN+Zxnq5xKaKQ0g3Cr98RtHSLYp4PmTUqmW0U1psSFMGdgEOzuC2q++kgROMc1FUwlBy6C1SpJBuQfCV6g2O/MHb3jbGDJZT7bWajIw1TUAOrlp0MOqwCD5i4xo4rSqUgDUV9D6gjsukVQCrawLwbqbHmehiOVyEp3hYqCRZiAHBC+EG0Wn0gki2EajNFR47HYoNSGmllkrBjUXvVdNBJVQRN51BJBg7eY6YGV+AUEYlZ+G6M7qCTzLBxAj7uk77Yo4RxBlrPUP2a06YpnLgawQ/jFQvqCa5WIAMAgc8FFzDZip41ZdLQhhRrB52M7wBM7YinJJfUuhF+TNW43+iUlVO/qlYSmILNYMVU6QOQ3aTAO+FWglfvKdTL1qdPNMTqCNpam2kEoVYm58ZYbWi8xg/S4+v6aKVQqq06zyWkRpTTGoEDVrm+0MRgPw0Zle/rLl0rlfEldXRNATUvhZb1AwF1Bv1vjIt+Rjil0HOBcERssyuWVlqO1TMUkqJ1MVHUaQoFtNrAdMGct2SyoEBkFbUNZVgQLudTalN9Rjlt5YC9i862VqVjmtCCv9pp1KkHebgtBUSBMXw5cM43SR3elTpDvCC70nEuYMmoNiehN7nGbo37jWpf0in26zM0gqv3lSjWLmaTqjLDL3gINwCwvA3GE/gNajTDnvO+rumjSAYEkfEYkkEA6jG2OrdrM5SXKZisQhqmkVUsia5f7MXIkgFuvI45/wBjuNU1yyoaVY922nVTVWUmoxKqZ2uwW9rDFeNb8dJ0ieUtk7atmzK0zQYAMWc0gzVCBNRixB1eijT6DzxGhxrSr1XIgFQbEgaue/KfkhxHivCszrrVS9DQmqpVpJUZ6tFQFBJ8IBEIpIBMXPM4V6meKUDpIU94r3EyPtVMAxMFxt+1iPLjanXgtxTThfkKV8pRqrVqKQoEHVTI0ydydwTHLGzhnCEy+UrVfEGrVEUAtD90zCJHm41RvAwt8PzLtWWnmaTClVOkeBkBLeHUJI+GSwvEqOWHtOFJnK6pcZYLUYMWYMHInUo8hJ/PHRi4Pk6U1JCVSyxSsBK1agdfCznr8NRVJsfmMOihq1KsEzNGmokgMWDNU+6zGPgBEC197GcJWf4mKFZ0o1ITXEkJLQIJJiRJmBMfPBzsDk0r1cw36Q9NQoVlQCTqM6lJGlQNPQ/EcbsbfHRvrRqn2WcZXIrUFV3LvpUvSBLUmYD42BALAgjoDvhY4hxDL0RSajlwGnWrljqMGAbnUtxaCNsdC7Y9jKVaigo1iGo02NIVGQK6ltRQ1CFMArzMAnphF4vwimGXv6dSk7iTJkttdGkoQNrTyxu1R/M2Z6l/lXP1FnifFqldmZz8RkgcyTM4c+A0quZyoVWjUpouxuradLjWJsAtbTqF5VZ3wl5rKohIkyOv0PocMvBM0csuWKlHFUvUHI0mD6GAJO2lEPr1jDZKOzgVCU/U5Y+NwbMNw6rk6jozUrUNNu8FKCoj7pa4IkzqBwqcQpJnOGKcvTAr5Ql6ijlS0MXqLJlgWRSQbqwa8EYO9pO2GYyTK6pTzFCqk06pFhUAIjUBMrYsjXPKBfCVwOocwzkuaTVC+tkKoPtLOouAFKsfDtb5E2o+4GNyTx/2Ft6g0xctM3i22+IZesFM6QfUT74J8Q4MaNR6DiHQtpf7tQAxKnmIHLAh1IMGxwaaYuUGlY0Z+nlaiUgT3QFi1KmGMEQC41LJDReZgnE+KZsPVRazGn3ULRrUxZQIhSN7QYMjAPg1XximSdNWEPlJG3vgvwLhr5lWSorwWWGA2uVke5jAZr4YeFJpx8mwJRbNUdGYOYaolRarlSoggwLkyQs3mOWNGQSrX091FBacaahqrS1OQp0tqs19tomJw18c/k9ymWTvcpXfv6FJmajWt3ngYEpIENJmBIPvhJyPFl71NQZlpOoU0oEuGGhydJkeGSdzgnOUFSAjjjkdsjnuFP3L5nwsETxanUOSz6A+gE6rMAeV97DCx3g/e+eGfMslWpU1u0sSAwI67bX9owvVOHsCRYwYmd8KxZVzbH59PLjah6qZaRIINoMH1/74qy1Mo4LEadm1G2k76uk/9sXDMhdKslqsiQSIKhmBjzkz6DGUCatPvAzUzUQOBNxqGpT0kWx5+ySa57BuI09rqemlw4zA7uqx1WMsaNzboJI88JfaYOSlRYhRBFv2oBN5IIOGX+UkO+fqU0IIoKEGo/eb7RiBvEOq/wBgdMCanDWqrpZ13HhF4I2EW5385x6eKUYQ2shyW52acpUGlP3RG07gfmMSGZ0rzt9P8sDKjPSaGsDJB5QOnL2xuyGXR3U5hqgpssjutNmsQTqkERIjqRilZUo2T+m7oqXJmqwfS3dWVnpqCVALAsBMlVPxEdcM2V4EuhRqrFbHwItNY8NwzE6viAtE6vLGnJZSmFbLd8awC3cb6ayGzxsSwA0tEnGH/iFevTp06NCsQlMqjT3ZbwkhUmQWCU7kEyVJGJ8k22VRikFe3jitldOWGh8rUR2RVWUWojKmkXABOgz11eeEfLZN5ZpK1BW1K7O6qqkHXTk3ZLgg7eEDmcdjyOQRe+Y1VzMjuq32cErY6LNcgVA0wbbYVM32P7kw9AsCNM0HaGIINlRg8kCbLAv6lcm12OSTFzJ5io+cQqStBiDVDASCFaQ7XnxJpB30wMOBenpB21qSCNwDNxNtQt8zhXqZumtMnOUXpgVAopZhKlU1IXUWVmuYD6oY/eAtgtQFBWCU4pk+JFUsO8UMaewYqYqBhA64TNDYvwCczwMNUBWkKg1MWAZmBLBYDaqyzB1bHaN8X8EyKCgKFTJBqS+NnZTdhzInU0KdMJM788MKUQ4ETBPkSSI2iwtFhjfSoXhR/Z+Ei0DxcjtfAxk6oJ8lfZmiDSBoZdkU7qyvTKmYACk2neb2jBh6Qdu7emqNAbSKmhx8JJkG4mxgeXXFWZemqFaz02UkMAzXlfhJgyYIVumOecV41SqcQrjMVGqINNNXU93MCSSacSJJAE8ueDdVbNxx3OkH/wCUBKdThrVcqQylkZtDagVDSbC8qdJI5AHHPOxTPRrMSVWkGR2VolypbQqrMzqbVP7gw8ZTOmo7rlMuiippNapW8IZRCjwlizHTI2vaTha412cyXelDUNKr0pszT/ZqCRb97pGDWeMYbUC9NN5LBOcq5rJ5qqah10xqIn4K3eByjAc5NyP3HBNjg3Qzoehl3zDl4JZWAR3BUSCFK2IgySbQD0wU4QaLNT/SYr92pVJsCALkqLc2321tG+MfHOC5elSZ8tCK5ZUVizd24iNDEwA0zBnniaeoU0kn0V4sSi2muzyhx9HUpmi1WlVBimSj6okAq1irBhsdXlBxip5vUndCt3dekynxAnXqjSyxc6gVsBCySbYw5KnToDSPtGqNSmbC5ptt/DXAn9zC3X4q5zFNmEAMpAH7J0x7QBbyxVFPy7J5uN8KjT2+4I+Wzj6wWWodaOAQravEQPQkiOkdcYuG5mrl1DhYDkgMCysNJggkWjyIOOncN4/K6K470CNOqD3ZU2Kkg2i0DGLj1JMwlZab6dfiYEEgXkkDrP4nrhP4yLpUN/ByTbbEjh3HKr1qaGq1OnqJISL2MnaJIJExh4zj0MwjUyGWk7D7TUfsajEhG0/CqyxBYRIImcc/pdnqyuhgEFokHbe56Dz8xidfjFRAyow0NZl3BBtDA84wyXMlsfAMFUH6nZdm+zFc1CmoMyHTUJBUIZ07ncbGR198VVuGsBRo1u7pmTFUMXIBJlWVSRZugBAIm18S4vmnzNWgwZSe5poXg/EFKkv+8Ii24Cnnh04Xxg5od09D9Ia2pTTJ2mCAATvIJtyw69vbJny+DPmOzdRMrVGWrmrQdZqU3KsraCG1KwgCosTpgEiRJmMc8qVmVrW8un+YOOl/8PdRVTKCoi1Cy1EqBAonkGIWD93mRtbHPOE5UZiuAzaQZZj5C5jzOMUou2F7ku/8jhU7G/pOWy9TLZgmoqfaJWkDUbnu2UEwbWb59FntB2azWVj9JplSwlDYhxzKkbxO2+Ox9lqFNEzDHUyUVAS5BZmFhq8hvbAbt3mu/wAu62IUd4vVWUbqehEyPM4QtRSTl5HrDbaXXk43RqaWDDdSD8r46h2XzBR1gW7qTB6EHbncC2OXNvbHT8t9llwzD7RtMfuyIC9Z5n0xurk0o0Bpopto1cR4/UraKlZy7IZUmLAkGPS22Oe5XiFRVanTOlGYkwLmbRPSOWGTjFUUaDEXMwAfacI5rtMi15jl6RhekjKSlJ+SjUzhBxSQYrU+77qGB1qWIE+GGZYPmYn3GJwDcnfAysSChMiRImwIPMeUz7g42Cph0om4p77D3Z3igqVqK2+Ig6v3kZPxIww8Dq08xmqFNoVu8UwCN1OqCDYi1+cThFq8TTSKlOnTSslQMumVOkEmCvwmIFze9tsMfHuKtSf7JKLZbMDWlRB4lYgFwSDIdXNxHTrjJ4bqjzo9F/azjtM53MO5AL1WEDfSJUEx5AYivHKKKoryVcbJ8RG4aJBMciThIz+aNau1Ss7Eu0sxu3ToOkYMdpOH0kqUANYVqKE2EDwgbzvYkzg/w0G7b/8AQGmNufzWVqZUVSyqhOnUAZJAsQu89RjNwmaqEo3ez4W7tDsEAghrANpJj12wt8Q0Pll/R0KiiWLBrlg+nxz1FhHTFPZpG1LU0sYYKkEgsxsEWL3Jv0jBbIwXD4MjjcuPI/VeOL4KiVaitTpEEJTUEKniVTAIsQVE3vM7wi0+1ObYsFqVH1iFTUzaBMkIoMbeEyDbDVnuzaUKMOaqMSdZIAWsX8LaWYSGGrwgkzz54zZfguXylWi1PNOzX1DwjT8J+7chtQgSpIm+GOlG7NjzKkauJ9pFy1LLNlKjur0pVTVJNMAlWUqVKiWQbdI2wR7P9q85nAe5qpSalA8VMOamrSBHXSyj01id7VcVy1HMp3dRQDlWNNEVdKhW8QZNIAANjB2LeZwwdleD0KOWQ0wHdtTOx0+AiAQSTIWBa/mY3wn1oSW2uUhs9PKC3PyLvbgZkilVz+boOisy06a0yrHUA2pUUHkq/ERAjrdVyWdFNaLNUKnLhkV1UsSXJeRLrEajcD18y/8ALC9PXle7kgU2JeIQyRGk7E2vHQYE5CnSp5ZVrrV7x2DHSygqNJKG6MIKuDG9vkdpR9wMFJy9o28P7SUqdNFSt3oInw0wugl2bQoabCQFHIBRyxu4/wAZenQDzUV2ZVCsQugQ3xqoESRaY3wG7HcNJqCtTRZhlQsyioq8mpqSAXbbURaTEzjC3FxVpPlayLT1MzMzE6kYEHxFj4iCsRbY7YR7XLjgt9KVdWy/g/al+/prUYOlWqEcaRqCk/dMWi31wA49qqV8zMma1QDkPDUIE7SYwwdk+AZejmaWY/S0dVk09VNlUvECSZUwb2O8YA9qeG1kq1WaDTarUCVF/VsWckwZsZMQ3Q4Ytrhw+QI2sj4pUY+CGsHim8WJA1EXMDSCLgn8sGX4hTqMYT+dKhuW3KmCHj4iRb5YE9lhGoaobVMdYBvPucXLVpZYCsyS5LCmvU83JiAFiwuSTyjCJpSyNfxj4z24t36ho1Cp0qJqVAVAFgpawjoBuT7YIcfzZGWq5akpJD6gYJLKoNOKYgy3hDE23wG4N2xSkGJEM3PeJBkWHiEhTFueMdHjeZrVtOWqsOmoCYEXaARv+WFQwyXLQTyxkuDEvGKqlZVARo8LKVPgcMBJiTynoPLAfiFYsymCpCIo/sqACD5xh47QcVrnKnLV3RzUKkMAZGg7iept88K1ThUUO9qVCSraVT90XIk7XJ288WQyxfJHkw5EEXrVhSFWG0GxaDEnqeUjGPh9eq+YSmjXcxPQHc+mCnD+PUIAcsEuSkSGkQVImDyvgdw11SsjKdJvz5AFtPuQBhMYpXcSx5ZSjw+qN+eywy9VaqNqBlWUXliCFOk8ibxflgXnuzGZVO9KDSQWsQTHkPIXwU41mWZEqAkOWgcoBgqyc5DCxnljJxntG9XLrRZn70EiqdpCgqJ5kkEap5qeeH6WttyI9XJ3S+5o4Pmu7oIlVDKMzoVEk6tO/KPDEHrh17PdpqOWoU4dENRdbGY1Mb+KNo2gkbY5Hk6xVhB8o3Hyxrz1EakSmdbNAEDewUBevikYGeNydNgRlGuEO/bfjwqZd6qBXGYqBdU/q9IMgQZ8QCtcRcnfCJQziqgCr9pqktO4PLGzJ1VouDmE1FRpKRc3N5PhJWAPfeRgTmHBdmUQCxIHS9hgseNJbTpTadnTez3Ff5jXJJlHpm0xElDPsxxVnM4sd0SSakrpF2AKmGC878sAOFZ1Rks4k3PdFZG5DiQvte/Q48ymeOsaJZmEMAviNou0zHkIHliWeFWn8Ho4pWnRL/w/TybFszUVirQqjnzBje/0x5X4qalUMwsDYBl0x5EnfFfa3guYX7eowcWDKu9KQCFad7H4h+eFfVh6xep7pO3+hGsyxOorg6Fl6CZlKq1CZdGWkqwVVtwzNzNtMCY1HHPAcHezmeZa9Ig2VhPQLMt9BgLUeWYjYk/jg8ENlxA1ElJqRdmM2XSkhsKSkDzl2efqB7Y0LXWNk/vH/tgdj7DXGxUMjj0EUo61Zt3IkkAAAAbG3ly+eN3AOJ0VGnMgssyogwtjcDa888Rf4qn8R/xHAIbYCPutM3JHak0PFDIZJmdhTlrmmpfwvpvpIEQSJHSQMZe2lanTLZekDpmm9NrSabIDDBQBqBMSAJi874BZLb+9/hbDTW+Ch/UD8cNlFOKfwIhNqTXyBOzHB6ter3afehWkiEV/CXbxD4RJ0i9jtjTwjhWZpVKVTRWCax3TtTqqog2cEKYteL74I/ye/wDzv9Uf8NTBHsj/APD2/wDXp/7ephb5tDo9oceBN32XJaoWYAkvqIJJ1SUAIAOkmJF4xz3tXQZcwe9MsiaU0rdUSCKpjcEFv7u+Gjgv9Do/1w/wHAjtp/Tsr/E3448/FkbntZdKCjyhbo8SqqdSu1QELrjYabBSOawFuTsI54fOG8SR6SU6JVdQ7yswY1IUBlJLWCmRddO3UYR6X9LT0f8AFsM3ZX+h8Q/qG/wVMPlFWmuzl7o8h/KZmjmXNV6U05KaHb4YAAaTt4Qp98CuLdkhXNSrl64qVJLiloKjSPhRG1HxaVAuACV3GI8B/Uj+Nv8ADTw19lN6fp/1PgcPubsDNJ437TlvDc7XUHu6TVNKg+C5HQlRf1tgfxLNVGcvUABrEtbkSYj1nHY/5Jf1eY/9S34nHKe3H9Pr/wBa3+M4OMEh3rSba+Ea24hUGs0V1U/hNNiCsBeSkW2neL7YBZvPyhCFkVoYUyxZLTe/PmPXBLh/6up7/hgAnL+E/wDVjMaTbE5ZNKj3I63caTGm5f8AZHU/h54v4nxEumj7oaQSdjtYefUzvaMS4Z/R638a/g2BXNvT8xh9Jy+wlNrH9w3wzKIaFVVIqVnC6QBakFYMzMx8vDAnfDlwbKNkqTVRS3WRJBcwssWjpBMTacKnZr+j1/4l/EYfj/R6f9U/4HE+ok29o7TQSipfJzbiGad271zOraNh0Hpi/L062b+zUkrTE7TG8CBc74wV/wBWvt+ODPYX9cf41wb4jfwMm25bfDMOR7O1vE7UXdafiIVhJH8PxMI3gbY8r8Tp70kAMQXYhn26EQPbDqv9KT1wu/ylf02p/Vr+OMxT9R+4VkisK9oG4tmXqAMD9nCqBIvA6es425bswz0FqCsoZxq0lTAHIahMHncDAjNfAvoMNfBf1NP+Efnhq9seBWRe5WLnDuGnvJqEKEYb3k+RFotv6exHOZVFDPTpDwEgSxYEXHwn8MSzf6xvQfnik7H+E/nhM5Sbux8IRjBcdgXO5tqhlt/QD2tihcevufXE6G4xWqS4Im3KXJqp1tICdd/M7AfXHROycAWgQLhRB63jyM45sPiH8WOidlv1r+i/8tcL2pyQzJN00Q7R1wtalUYwo0lxyK6zTbVH7jf/AI45qwEmNpth67X/AAt/Uj/m4Rl3wa7YvwjS/wBmkfeffyXl7n8Ixkxv4v8Arm9f+2Mlf4jjYs3IuSvHuPse4IWf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www.papaboys.org/wp-content/uploads/2015/02/red-sea-crossing_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8996" y="-29497"/>
            <a:ext cx="6708505" cy="36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sewellstory.com/wp-content/uploads/sites/26/2013/11/bible-archeology-exodus-mt-sinai-sinai-drawing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8153400" cy="1470025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“…THUNDERS AND LIGHTNINGS, AND A THICK CLOUD…AND THE VOICE OF A TRUMPET EXCEEDING LOUD…SMOKE…FIRE…THE WHOLE MOUNT QUAKED GREATLY…”  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Ex.19:16,17</a:t>
            </a:r>
          </a:p>
        </p:txBody>
      </p:sp>
      <p:sp>
        <p:nvSpPr>
          <p:cNvPr id="18438" name="AutoShape 6" descr="data:image/jpeg;base64,/9j/4AAQSkZJRgABAQAAAQABAAD/2wCEAAkGBxQTEhUUExQWFRQXFRUVGBcWGBUUFxQXFxUWFhQWFRQYHCggGBolHBQUITEhJSkrLi4uFx8zODMsNygtLisBCgoKDg0OGxAQGywkICYsLCwsLCwsLCwsLCwsLCwsLCwsLCwsLCwsLCwsLCwsLCwsLCwsLCwsLCwsLCwsLCwsLP/AABEIAPsAyQMBIgACEQEDEQH/xAAcAAACAwEBAQEAAAAAAAAAAAAEBQIDBgEHAAj/xABBEAABAwIEAwYDBQYFAwUAAAABAAIRAyEEBRIxQVFhBhMicYGRMqGxFEJSwdEHI5Lh8PEVJGJysjOCohZDY7PC/8QAGgEAAgMBAQAAAAAAAAAAAAAAAwQBAgUABv/EACwRAAICAgIBBAECBgMAAAAAAAABAhEDIRIxBBMiQVFxMvAUYYGhseEFM0P/2gAMAwEAAhEDEQA/AMngSC4zwn6q6oATsh8DF54otzUgn7mbkV7UN8lw7WCeKMxb7JfgKhEzJVlWTKDJWxiD0Dgyqy4384XNUKTBJJU0XtEmI/D4ed0Ext06y6iSQqzdIlfY6yRltJNvlPC/BM3UyNxCjhmeESItwR+HE2ddvXh1BWfKVOxXLLdibF8kKWJxWbS4lx9h81T3FN+ziw/6rj3C7lYRTpdCwsXQ3gj6+XPF9xwIIhCvZBVky6afRPCjxAGYTqnh3B29kmoVNLgRdMWY0uMcFa0CyRbeh1QeBwRdOo08Etwl0ybh0FJ2ZuVJMvpsbwVoaqaVOFe0JrErfQswLNcpZXYWvHkeLTzCxGM/Z+4SdWsXgAQfVejEoF+YyYYbDc/onlCFfTDYcuSOo7R4DmeENGoWPabWuFHD0ZWj/aLSnEF4O945cFlqNUtsiRb42hmXZ2sHA7Qq9DufyVhxm/hn8lT9v6KycvojQThMEXAIiky90blcWCbf4QzRLTfqlOdaY4hLpuph3BQDblWHZcGQO6F2lImLhcAIVtB1yrMqgrBxN1pMvAkQszTB1LSYCZHogZC7ftNDTEXI8uqk5xIuSpMEqZp2SDYn+Rbi2WmEAaibYgWSmpTIPRXQxDo+NYi0lVlylC44KyCkqJRNGpf6oMIimxQVY4wuL4JvQqz5JDg6XDmnuDYBxVXoR8hJB1M3tsr3PDRJMAbk8FBjrLE5/nZrOLGmKYMf7zz8pCZwr5FcOCWaVL+oyzHODVJayRT53l5H0CgzFdLDkklOuBHL6/qoYrMnFzadNuuq6wAHwzxKaRqLxlFcUtAXbWlr0njBkcYOxKwVanHmvc8s7LMbRe2r+8q1B4nG8GLBvKF5bnmTPo1HNeCCP6kIu4f1FlOGV1H4/uZunSJk/wBFc7gq/FO0+EW5nigu7HM+6IuT3YOSSdGiy+xC0lB1lmsOYcI5JuKxiEg9jdA2YUoeSBvdCaCVfjKp24qqmeHNEXRdvVA1QGb7ojD0jclcPI/NE4Z4M8tlzZNUidKnJFlqMtw23okeFbcLW5Ywwls86RWTpBtJkBWhlldTp2S7M82p03BkzUOzBdx9EhFSm6ihRy2RxbOSAqqLMwe55DmEt4lkkMPImLkKVRw4Jl45Q/UOYnoEKgSpVgoNAm6lMKdlW0t1Gk25VpZyUNnDLD1CnGCv6pFhJ48k1oVQ1pJ2AJVWJ5430OTTlhbtII9wvLsbgq1BxFSm8b3aJa4cwRzXoWRYk/Z6ZqOBcWgkkib7T6EIbM+11Ci80/FUqfgYJM9SbD1KaxXG1Qv42XJhm1FX/ow2Ew+IrHTTpuk21EENHUk2C3/Zrs6zDNk+Kq74n/k3oi8qzdlceHUCACQ4RE9djtuEe1G9RJ0V8ny8mT2tUvosBSzPctp1mHWBYWPEeqYSh8a3Uxw5g/RVyZvbQpjtSTR4N2ipBlRwG0kJPqWh7Q4eHEReT9Skf2fzTEJe1GnKGxhQq+NOaMlZ6gZcPJaLCVTp2ug0MVZTi6UFUGnyP5K92oulQryOKkr8gtZ5O/kp4YRsrKNIvmyLwuDMqGwr6HOQ4SfEVsMvopPk9CAAVqMFTgLM8qfYlnmLO0WI7qmIMOcdI/M+iw7cu7+qHSW6TEgwZJuJ3N9/NPP2qteKNKow2bU0O5xU8II8jHulOEeWUqjR/wBRskE9QS2fKfktH/jYr0uS72ATtJDPEVH4clwaSCAG8PEP7fJdGKa55YYa/SH6YIJaROoXhwmeWyy3ZXGGs6th6xd+98VIuLiWHjE9TzWiZ2ffWqUqLqjmOoEvc9oEk20w43g3PGxKNlx8lQ8pRgtva/wdrNVXCEfjKMEjkUH0Wb0NJ3s4LbHgr8O47FDhkK9hB2C45h7Wwrc1qBuHfJ3EDqZFggauNbTEkyeA4nyWdzXNC7xvs0Aw3l06komPE5O2C9Nyf4LvtrO6Y2rU7pzJ8Qky2baoVnd/aWN+ztq1Cx16mhumOjnEAmecwpdk8kFcjEYgamD/AKbDsTJlzhxHLyW7oVA3wiAOAEAegCJkz8XS7BZc1Oooq7O4RtKnHdhjib+LvHO6vfAv7hOqbkrL4NohXDEwlHJ3Znzg27GLXKFR6hTPhVLqvVR6l6BKNsw/bjJQf3rN/vD81hu4K9Yxz9QPqIWb/wAP8kaGbiqNfCvbs84yTGNfvZw3HMLYURAkXELyzDEh4IJFuBgrednc2FQCm4w8c/vdQtGeOtropjy3phzAZg+/NDtpFxtsmjDO/v8AVco042QW6CqKbJ4WnDYAV+HZp35qbRAXad0JstZo8sAiea0lAQAs1lLoATXMsc1lOA8B7hDeJJ6BZmaMpSUUZ/kJ3Qh/aPiGuw4ogy91RkAXiDNwkGU4PRU1Go0junmqT94gtE/8h7plVy4v1atGt7nOLriNRJOk3Ii0Kh+SsosbTqOmm4adYM6HE+CZMubO/mPTZ8RQwwWO9lOFGMdje6xQeww1s/wyPey9S7N5wyqNYvMAnnf6ry3PsC1xYJgBzWOdtZzoLgDtsVr+yeDZSqOFLV3Th4QfIGR6hxTAfyI2anP8HpOobOWf1QVssTUa+npdcRfmOsrN4uvSpte5nxMc4Am8xzB6pLLh92vkt4+f2U+0CUaDn7A9TsPfZO8DlLGiarr/AIZ+p4oKvmL6hLARpcBIj4TxE8rFDHF94Xab6CWc/hDb/wDl8l3pJaOnlk19fgr7WPpNc14AjToMbAtu33k+wWVy3Cfa6kkxRabn8Z/CPXdaTOMMK1E03HT8JtEghwm/ku4GiKbQ1g0taIgLpT4x12Ewv28RzQcAABYCAAOAV3ewlVPE3hEGtCTos4WH06iv1wUrw9dXd4SoKSx7HZxEU+sQlb67hsV9VqwIQ1UqqRTFiSK6tUk3VOoIptIESud03kusZUktH59ot8XojBWLCHNMEEEHyQWFu70V9Y2XoeIgmbbKO0ArAggNeIkbAk7lgn5cE+womF51luGJLSN9+u69GyuXMBcIKTzwUXoexuThbL6nIK3C0+JUmsXQLpZ7LDPDPhC4mu1ri4nVUfbnpbwa3kOfMr59eGz7oPKaZqVDVd8ImB9EbDjpchTPJcqGtV+lkuFoG/AmzZHmlOe1u9dTohp1MqOBIN9ILQXTwkyPROBS1u7txI1s9W3BbulGUYxr6mJMQ5heL2M6ne26n55fRWl0xTnjA9znlkN4xcapm3I2XcozB7KLSJLwXOE2LmNcYA/7U4LQ4MptIt4n9Cfhb5xeOSqyvAgu7qpY+Eavwv06ovwMuHoFdzLydqhqM3Y5mthIETDuFuMcFnq5LqbiDc6j0uhsNgyKgpdKs7/+2XD/APKvwZ1UWxu4gfOT8guvYBRosxOaOpseWjxPsz9R5CZRfZoCl3YMnUXEzx1WKT4+r32I0tjRS8Ajnu49bpnXOk04NwB9VZLVHN7HGYUQ3UL2t6FAsdIHl+Sd5lQLmh4B8TYm9jwJj1SHCP1A3kgkH3t8ilMm42MYP1UENZFypB8rjZXQxLWOUXYdt7mAr6N3W2QrG80VQEFV+CsgirTlc7gQq61XkvqeJ5qKYKpUfNqQYOy7qHNSxNMESN90Hdci0UpbPA8KfF6BXGoJvzQeGDi6xRJw5uSZXoo9me26NHkJAbrM8oHDqthgq+l0fdO4/NYzJaUtAmDPBaljtN0pmVtmtg/Qk+jSBwIUWC6Ey7EBwcAZIg87H+gjaAvfZJpb4lMlQsqxxkaBxP8Acqmr2gw2Him520aiAOfNW6m94XOMNkNJ5A7meCUZhh6LCymWUKpqOc1oILnurOLWtdtdjWmqbn4i1PpUqMptt2aKtmYdUbWw8VmODJLQSKbQYdqI2csXiM6e+tXqUmPa2tUcfhI8IhrTeLkN1cpcthlGbtw9NzW6TSbXdRY1pAIhwYBA3BAc6Vfm/ZalU1PZULd3bhzQLnbdo6IScYdoNj4t+5mRwmIc3TJAAM2OouPNzuJTOvnBlxtczx59ClZy5+7QHCPiYQ4esXHqqsUwNpl/jqXALaYaSOsbx1hGqL7H/ThFaNNk9ZtbENcBDoqlw4eOT4eJFz5IHE0Xsa1rWlz2sLoAvLvC0x0AcUgyvMXU3961hYGjUA8jURHiBiIstjg3Go11aCBUdLeYYBpb7wT6oOZ+m+S/bAemm9dGXy2g5li14My6WkfOE8oXqNL2uI4x8olMHArgEJZ+S/ot/DJ9jGn2j0scDSc5sWBu72ASyg4OLnin3YdB0jgQN+k2VzFJCllbjRaGCMJckfNC+dUsoOXC2UIMWscr6TghgxdpbriGrCHXKiWkFV6lwvKg5Jl7cTwX3ejkhnFVqUW9NHhGGMOKYUid4tsfVBYONd+S0FGiH0945cluuVGbCPI5g2kNN+vkmFHMX1GaTbqLkhCDD6AASTZM+zzmyWx4o1A82ixHRDk1VjeNNVHod9hqJa6q03hrSCeRO0LR4hkSB5oPs3SGuo7iWtHpJITfHN0+I+XukFJfxCbKeSqTihBmJBDKf46jQfIkSg8JRbh61XE4uWiiXaA6fuzp0jr05qvPDNRoB2vPK+6RZiK+OqaQHVGN8IJ26uM8Vo1f4EEC4DMWl+rUD4y+34uBTPOO2Lu5dSpEmpUBa4tBdoa4Q644xPuh8BlYYXh4aSH6dgQNN3Aepj0KIqZjQpyCWCODRJHoLKXTl0NY8FxtuhdleYGAGktcAJElsjjAIR9PH6JebNBsZvv92OKHdiamIkYfDl45ltp5jgD6qih2PxlWGhpb4gIc4MAk3IDt1ElFdsM8yiq7DctfWxFTu2OFUvdBa8DToN9RcDqFhyXqtTDBtMMAgNaAPQBIux3Y1mCdUe8h9aSASCDTa4XG5BmJkLTlqyvNzJy4x6QBZOTTM89kLjGynFbCA7WKBrYctS8ZpjkMiaorDFxzVEvOy5JVy9EzTPBfMpGEwyzAGoYmBuVfmOANM2u2FFgXnjy4fImLYUgVIhccIUhkQlfbr4Cy4oosfELkKS7K4nZ4Bhx4ytVgWfA0+ZCyuFu/2WpwL5fp4tH9lt5OjOwK2PO6aRshMQxrXB0TB2Fj5g81azEmCCPEJtzA4jml+JrarRBmPNDimOOja9j8aHvqBpkBjfmbLT4lgcwtPG38wsf+z3Clr62qLtbEdCZ+oW0aFleT7cmgc3b2efZzgH06gNR0sI0h44TbxDgVLGZ2zCUn06dOSG2eDbU4QCTzm6a55U1VRT4Tqf5Dgstm2DYaNaq0Ft4DR8LrgAEcFrYW3BcuzNdcmZjHY97QymAXHwhxJtqfz5lNcL2Ze9rnPqaS0E6Wi1usofOMB3VQsN9LWAn/AFEap8/0WgrZm2nh2uLf3lRobA4mLlFk3qi7kyrIsJXo02voV3tmoKZgyA4hxHgMg2at9hM0x9AtFXRimOcASxgpvY1zQQ65hyxGVVi2hRGwdig4/wALmiPdelUj+5e/k2f4KR/QJTyP5lHVbG1WqXtDr6SBBiJBvZUgLuW4sOwtHg5zAY8gJ/JfArJzr3FsT0fQq61HUCFcutQE9heVdCZ+BdOyrbQvdPwVF2GDtt0VZQq8l/IZlGG0svubofP8RDQ3nv5JqLBZTOqup5vxRX0kKeOvUy2xc56gSo8V2FY2qOa1JdDVx1lxx1cUda5rUHHg+FbeU1pY8UnSDNoM8UhGLMwLIZ5kr0KhfZjetx/SejHFtqU5aYIuPzRGDy+QHOPW23PdYPLMyLN5/rmtpludMNAR8QtF/RLzg46Q/hzRntm57IM8b4/D+f8AJaSqwtaXcFlOwWODXAOnU8fqT9Vs+0LtNBxHEj6FZGdXmUfsH5ORxl+UefYir4a1XiToaluat0YSk0/eq0vnUCKzmzaVPifG71Q/ak+HDt/+egP/ADatqKM1Mpzmh3j8WeLXsI9GNP5pdj/Hh6btoc35gym2FfOJxTeZafTTCV1BopOpncOkeSi9hexvimgUsM1vGqw+3Fb/AAj/APK1xzOn+IQvNsPX1OoN/CAt7ldWW1m9Gu9jdLZlo5jzLWjuWiPhkDytb5K1V5beiD/qcFY5ZHkf9rL4+iUr5pVcqSCy9FiOwtNBUxKZYdtlMVbAZXonWfDSVlsZhpuFoMwfaEne66M3sJ4tx2hI6mvixMq9IHcKg4XrZW5Gmsq+QJdLJRH2TnsrWUAF3Is8iBG4Xn7I/wCxLhAV32lExzS7A5JTl0flyiwl1l2vSgq7CfFCKbQJqeLgAffivR/BkqHwLdSb5LUIdM2BEjn0VVSnP3RHNdwDSRYcY3VJK0Hx+2R6X2XzQGu14FmwY2kGx9pK9K7TXpMHNw+hXj3ZKiRqPGI9dv5r07NsyDqdID8Oo/wx+ax80Kzwr7D+UnLGp/kxmObrxQ5CPkqO0d62GaOFVh9nT+QTPBOBqOcl2cVJxNKOH6LSi7YhW0C4J+nMHg/ebHyB/VCZ5TIq/wBc0RVEY5ruZb8xCOz+h+8Hl/VlEtSCRYB2cpzU8luMnqacUxh2qNew+ot9FlOzFId4tJhB/n8OP9Tj7BAy7TIm/cbTLqUUIIuC6fMOUHJk6pJcOVvcIIUSTCx8zuVlsTpbBwrabZRjMFzV7KICBTLSzL4K8Ph7XRQCqdWvZXIkIi0m32KsW+5S8hG4oIVWitD2PSKiolWKDypoMisKLlwqBXBEjpUZVjWKXdqaJs/O32cAteOIv0cLFG0WtjjMW/uisHk73Nc10jxeEnZ1+EFUY/CVKVjTeBczpdBC9HHJF6sQnFx3RZRwJPHl8pCodQdTdIgnUTvuZ6r7B4us02Y7TG5BA25lPsFlz6uhxY4+ITEGAOm66Uq2DxqTdBeWsrNIloHhmW3adQtMcuSf5dUcaZ1weA8gJUsPXaJbpOoWiDcdPddoEBpjZJt8ntDWVcMfFO9lOX7vSzMXxiafqE1ywSHHrCUZjavTPEuefmAjR7FPkozF8Ylh/wBn/JaDNWghh8/okGcAd9TPQf8AJaHM2/u2nlCiXwd8lOQNDX8FoMoc37XrMQym4+pMBZvKDDinuX0HOc6Bu5g9BJ+sIOTqjnuRtqFYa3QdonzgI4ANkpBgJ76oev0hNK1QmB0WdmhvR3G6O1MVdQdiCUOWrukoHALwiW03XTOk6Qk4R+CqcFFUymWOrBsc25CAcU3zGnsUnqbro9tBsDuJxpUHuUS9RcVYZS2fOuohqkCvi5cW2fSuaiuEqEqSaPHzXe7S1h0AXM31chZbDI64rMDHaJbbTuSN9jusxhKYs7rBRYawmxII2IsVrSSaAJv7H2Oyl9Sq3uXsplsufLS4GRAGkn6JnXwsN1F2lwA+Bm/oZn5LN4bOKjHQ+XgCxG48xxTKlmNSq0aCHczLmlnEbb+VkJwloLF/QxxFB8agWjaTBaTPTigcUNLHIqtWcQ3UBOoXB9bj0QOZ1gGFWxpi3lTbaRPIb0z/ALkozpv76gTxDv8A7Cm3Zx3g9VDMsMS+i4NmA/08co6l7hdLsT5tQJqU4HS/C61QpNNMajsEvx9ISwuAMGZBiE+wuHY5ki8ien0UTlo6hXgsPJOgEid0/wApa4X0m7pj0H6Kuk0gTFt+CLLnNpW3j6/3KBkk+i0UtsvwmsVNTgADwmTdHYl8R5JRhqjhvP1CNxDyWAi94S2YvjWyQrK2ni9PNL2NdxELjiUBWhh4k9DE4gHgvqWIgiOaXsqIiiNTgFDKyxpI0FcS0+SQ1iJuU+1j4eaQYqlBI6qqfyL+N20VuaOYVZAUSF80q2h5I+K5K6VwhdRZHXWVfedF0uXFBNHleVGZ6cEfRwOrax3Q2VaSTFwAAU7wwAaSIstVuhQUVAGkggmDG6ngBpf4XEDiOZ6qvG0hUPhME78pvYoLDlxdE6SN+nVXSsunumbAYkO0tFnD4hsdrFB5jhnPDoAXcLXa5oFjVb960jl6Ig0nFjnAXG7Rv1IHJVilHQHLGUnyYZ2fwxawavM9LLmZYhje51O3bUiwNw9v81LLtRpjyKS51RluHJmR3gsJ+83dcn7/AN/TBJdlue40EtAkNNydz/Lf5JzkzWFgHe/ULLZw+NFp3b68lfkmIIBERCvJXE7R6LRy8FoOo7bWg+6uq1aTY1tcQImNp6rG5JmtQ4tlMu8DhBE2PJLM67WPbiaopuOgO0t/7bE+8pdY5OdE6o9Tw5oOFrBRxOjSdPusHlWaVHxLjJC0+Wkmm8vJJbJ9L++yHmXHsmEfmyFV5/F81WHcyoNzGi7jHnZW030zs5pnqlHfyjQ6W0WtDQmGWgEmBtx80D3YTjKaEMPVDlIWzyqAM/GfvByBVmZkB1xuJQTaM1AOqMzZkuHQLuVFHGKnFL6FLiFxrVJ7FEIlja6Pl8VwlRYVVlqOOUNSucFV3a4lNHmeUUSQWtIHUpjSpCQNUOEiRF/1SLDYuBY/qE2cWuaHB19/P+a1+LEeaui6lRDZ1WcCdPIjmeqEaLm/DbmqMXXdwNvVU08T6FWSZe97KzUf3ks35fkthgca9zNNSGPECQfzWafTBEmAef6dVwZxLXh3xixvE2sWqJe4vDXZov8AF2UvDUd45EAXBBMEu5QiMxx720aTmgSHvbA4tLdQPKLLz9+gt1D45Mg8Vp+yWdu0Ck8FwB8LpFhYFpk9Qolj47QNpTl9EszY59HUd+8DuW4KryusLuJA4GSneKxrqhLX02aAY8W7/KDslTuzTXmadQ0y4/CQXN9CLrlNVTKTwSrRCnV8TnjdogRzO0fVLK+Eki3EfmU6weQ1mWgPgkksMyYAHh32nghcSS0jU17fFPia5sb8wrKa5aBSjSHORUrAn3W4wuHLAADZzSD1kLF5OPACL9Fq8oxTniJkCLHcHklPIts6HRk8SQ1tw5zhbSBb34FI8f2g+zkF12kxH3hyjmtfjmvBdqZqN4lw4HfbyWK7Q5dTqtDiYc2bi8Ta45IsKbVmy5SeNuLH/Zzto2tiKWHbqcXyLgeEBjnEk7/dj1XqWHEM9Cvzn2CqBmaYcucAPGCSYnwOi/Uwv0LVxAbRmREbyI35pTzcajNJL4MjNJzq/sFwDZqSrMyEO9LKeUgaS5UYp5cydy1xnyOyTX0T/wCv9hfUVaslVOrsBgvaDykSr7HUQcV80cVJxB2IPlB+i6VKL2dauyoSo970UkUeF5NVDtXCE5pVQAPF5e/1SXs+PD/XVNA0Hf8AqNlvszlHpjAvbp339T7JfWqgHa8+XqVdUYNLbcfyS3EUwCIHBDikHdoNfjZBHHgUsfXLnGbxxtyQ9UwLWQlJxk+avGFFHkbH9OgHMJaZcItyHVDU3lskEi4NuB4EIeg4tD4JF+fnxV7d/Rd8k3dGryXPg5gY4lr2zJLjoeOek2nyR2I7UMY0aWNeQbkFwj3C89quM+RRhNvRUlhi2d60kqH2b9rXFo7kd26ZL9UuFoAbwaganbPFvbodXLmkRBa0yPUfokeMb4UuKvHFCugMpuT2e1dk3h1APEQYMf8AILU4RrW1S5p8L+HI/ovP/wBmNUnDOBNg8wtVh6pg322+azc697RZI8/7e9q61LHV6Agd2+GOG4DmteJBkHdY3BZ3W77UXnxhzSLxBFrecK7tHXdVx9Z1Q6iasEwOADRt0ASGof3hP+pamOCUUq+Cksk9WxxRpEuDdUPDpDtjx3K9Ey7EFrWMqPkxzJBjrsSsJXFqbuJFzzunOUVTr0yYg29EHKuSsc8eSjJo3+DzqtQLm0y2CJ0vBLfS9vRC/wDrPEsJY9tMTadJ0789X1WXrVnBoIcZBIBk2CIovNRjNZ1b/wBWS/owe2i86cuh9j+0LnNGqoGifu2nogauMZEgzx3lZfF/E7yKvo3V1gikSvIcW0lRpuz2YE4lgMhrpEc+UrbkrzPLz/maX+9n1C9Jek/KilJUWjJy7OuCjCmF8lS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0" name="AutoShape 8" descr="data:image/jpeg;base64,/9j/4AAQSkZJRgABAQAAAQABAAD/2wCEAAkGBxQTEhUUExQWFRQXFRUVGBcWGBUUFxQXFxUWFhQWFRQYHCggGBolHBQUITEhJSkrLi4uFx8zODMsNygtLisBCgoKDg0OGxAQGywkICYsLCwsLCwsLCwsLCwsLCwsLCwsLCwsLCwsLCwsLCwsLCwsLCwsLCwsLCwsLCwsLCwsLP/AABEIAPsAyQMBIgACEQEDEQH/xAAcAAACAwEBAQEAAAAAAAAAAAAEBQIDBgEHAAj/xABBEAABAwIEAwYDBQYFAwUAAAABAAIRAyEEBRIxQVFhBhMicYGRMqGxFEJSwdEHI5Lh8PEVJGJysjOCohZDY7PC/8QAGgEAAgMBAQAAAAAAAAAAAAAAAwQBAgUABv/EACwRAAICAgIBBAECBgMAAAAAAAABAhEDIRIxBBMiQVFxMvAUYYGhseEFM0P/2gAMAwEAAhEDEQA/AMngSC4zwn6q6oATsh8DF54otzUgn7mbkV7UN8lw7WCeKMxb7JfgKhEzJVlWTKDJWxiD0Dgyqy4384XNUKTBJJU0XtEmI/D4ed0Ext06y6iSQqzdIlfY6yRltJNvlPC/BM3UyNxCjhmeESItwR+HE2ddvXh1BWfKVOxXLLdibF8kKWJxWbS4lx9h81T3FN+ziw/6rj3C7lYRTpdCwsXQ3gj6+XPF9xwIIhCvZBVky6afRPCjxAGYTqnh3B29kmoVNLgRdMWY0uMcFa0CyRbeh1QeBwRdOo08Etwl0ybh0FJ2ZuVJMvpsbwVoaqaVOFe0JrErfQswLNcpZXYWvHkeLTzCxGM/Z+4SdWsXgAQfVejEoF+YyYYbDc/onlCFfTDYcuSOo7R4DmeENGoWPabWuFHD0ZWj/aLSnEF4O945cFlqNUtsiRb42hmXZ2sHA7Qq9DufyVhxm/hn8lT9v6KycvojQThMEXAIiky90blcWCbf4QzRLTfqlOdaY4hLpuph3BQDblWHZcGQO6F2lImLhcAIVtB1yrMqgrBxN1pMvAkQszTB1LSYCZHogZC7ftNDTEXI8uqk5xIuSpMEqZp2SDYn+Rbi2WmEAaibYgWSmpTIPRXQxDo+NYi0lVlylC44KyCkqJRNGpf6oMIimxQVY4wuL4JvQqz5JDg6XDmnuDYBxVXoR8hJB1M3tsr3PDRJMAbk8FBjrLE5/nZrOLGmKYMf7zz8pCZwr5FcOCWaVL+oyzHODVJayRT53l5H0CgzFdLDkklOuBHL6/qoYrMnFzadNuuq6wAHwzxKaRqLxlFcUtAXbWlr0njBkcYOxKwVanHmvc8s7LMbRe2r+8q1B4nG8GLBvKF5bnmTPo1HNeCCP6kIu4f1FlOGV1H4/uZunSJk/wBFc7gq/FO0+EW5nigu7HM+6IuT3YOSSdGiy+xC0lB1lmsOYcI5JuKxiEg9jdA2YUoeSBvdCaCVfjKp24qqmeHNEXRdvVA1QGb7ojD0jclcPI/NE4Z4M8tlzZNUidKnJFlqMtw23okeFbcLW5Ywwls86RWTpBtJkBWhlldTp2S7M82p03BkzUOzBdx9EhFSm6ihRy2RxbOSAqqLMwe55DmEt4lkkMPImLkKVRw4Jl45Q/UOYnoEKgSpVgoNAm6lMKdlW0t1Gk25VpZyUNnDLD1CnGCv6pFhJ48k1oVQ1pJ2AJVWJ5430OTTlhbtII9wvLsbgq1BxFSm8b3aJa4cwRzXoWRYk/Z6ZqOBcWgkkib7T6EIbM+11Ci80/FUqfgYJM9SbD1KaxXG1Qv42XJhm1FX/ow2Ew+IrHTTpuk21EENHUk2C3/Zrs6zDNk+Kq74n/k3oi8qzdlceHUCACQ4RE9djtuEe1G9RJ0V8ny8mT2tUvosBSzPctp1mHWBYWPEeqYSh8a3Uxw5g/RVyZvbQpjtSTR4N2ipBlRwG0kJPqWh7Q4eHEReT9Skf2fzTEJe1GnKGxhQq+NOaMlZ6gZcPJaLCVTp2ug0MVZTi6UFUGnyP5K92oulQryOKkr8gtZ5O/kp4YRsrKNIvmyLwuDMqGwr6HOQ4SfEVsMvopPk9CAAVqMFTgLM8qfYlnmLO0WI7qmIMOcdI/M+iw7cu7+qHSW6TEgwZJuJ3N9/NPP2qteKNKow2bU0O5xU8II8jHulOEeWUqjR/wBRskE9QS2fKfktH/jYr0uS72ATtJDPEVH4clwaSCAG8PEP7fJdGKa55YYa/SH6YIJaROoXhwmeWyy3ZXGGs6th6xd+98VIuLiWHjE9TzWiZ2ffWqUqLqjmOoEvc9oEk20w43g3PGxKNlx8lQ8pRgtva/wdrNVXCEfjKMEjkUH0Wb0NJ3s4LbHgr8O47FDhkK9hB2C45h7Wwrc1qBuHfJ3EDqZFggauNbTEkyeA4nyWdzXNC7xvs0Aw3l06komPE5O2C9Nyf4LvtrO6Y2rU7pzJ8Qky2baoVnd/aWN+ztq1Cx16mhumOjnEAmecwpdk8kFcjEYgamD/AKbDsTJlzhxHLyW7oVA3wiAOAEAegCJkz8XS7BZc1Oooq7O4RtKnHdhjib+LvHO6vfAv7hOqbkrL4NohXDEwlHJ3Znzg27GLXKFR6hTPhVLqvVR6l6BKNsw/bjJQf3rN/vD81hu4K9Yxz9QPqIWb/wAP8kaGbiqNfCvbs84yTGNfvZw3HMLYURAkXELyzDEh4IJFuBgrednc2FQCm4w8c/vdQtGeOtropjy3phzAZg+/NDtpFxtsmjDO/v8AVco042QW6CqKbJ4WnDYAV+HZp35qbRAXad0JstZo8sAiea0lAQAs1lLoATXMsc1lOA8B7hDeJJ6BZmaMpSUUZ/kJ3Qh/aPiGuw4ogy91RkAXiDNwkGU4PRU1Go0junmqT94gtE/8h7plVy4v1atGt7nOLriNRJOk3Ii0Kh+SsosbTqOmm4adYM6HE+CZMubO/mPTZ8RQwwWO9lOFGMdje6xQeww1s/wyPey9S7N5wyqNYvMAnnf6ry3PsC1xYJgBzWOdtZzoLgDtsVr+yeDZSqOFLV3Th4QfIGR6hxTAfyI2anP8HpOobOWf1QVssTUa+npdcRfmOsrN4uvSpte5nxMc4Am8xzB6pLLh92vkt4+f2U+0CUaDn7A9TsPfZO8DlLGiarr/AIZ+p4oKvmL6hLARpcBIj4TxE8rFDHF94Xab6CWc/hDb/wDl8l3pJaOnlk19fgr7WPpNc14AjToMbAtu33k+wWVy3Cfa6kkxRabn8Z/CPXdaTOMMK1E03HT8JtEghwm/ku4GiKbQ1g0taIgLpT4x12Ewv28RzQcAABYCAAOAV3ewlVPE3hEGtCTos4WH06iv1wUrw9dXd4SoKSx7HZxEU+sQlb67hsV9VqwIQ1UqqRTFiSK6tUk3VOoIptIESud03kusZUktH59ot8XojBWLCHNMEEEHyQWFu70V9Y2XoeIgmbbKO0ArAggNeIkbAk7lgn5cE+womF51luGJLSN9+u69GyuXMBcIKTzwUXoexuThbL6nIK3C0+JUmsXQLpZ7LDPDPhC4mu1ri4nVUfbnpbwa3kOfMr59eGz7oPKaZqVDVd8ImB9EbDjpchTPJcqGtV+lkuFoG/AmzZHmlOe1u9dTohp1MqOBIN9ILQXTwkyPROBS1u7txI1s9W3BbulGUYxr6mJMQ5heL2M6ne26n55fRWl0xTnjA9znlkN4xcapm3I2XcozB7KLSJLwXOE2LmNcYA/7U4LQ4MptIt4n9Cfhb5xeOSqyvAgu7qpY+Eavwv06ovwMuHoFdzLydqhqM3Y5mthIETDuFuMcFnq5LqbiDc6j0uhsNgyKgpdKs7/+2XD/APKvwZ1UWxu4gfOT8guvYBRosxOaOpseWjxPsz9R5CZRfZoCl3YMnUXEzx1WKT4+r32I0tjRS8Ajnu49bpnXOk04NwB9VZLVHN7HGYUQ3UL2t6FAsdIHl+Sd5lQLmh4B8TYm9jwJj1SHCP1A3kgkH3t8ilMm42MYP1UENZFypB8rjZXQxLWOUXYdt7mAr6N3W2QrG80VQEFV+CsgirTlc7gQq61XkvqeJ5qKYKpUfNqQYOy7qHNSxNMESN90Hdci0UpbPA8KfF6BXGoJvzQeGDi6xRJw5uSZXoo9me26NHkJAbrM8oHDqthgq+l0fdO4/NYzJaUtAmDPBaljtN0pmVtmtg/Qk+jSBwIUWC6Ey7EBwcAZIg87H+gjaAvfZJpb4lMlQsqxxkaBxP8Acqmr2gw2Him520aiAOfNW6m94XOMNkNJ5A7meCUZhh6LCymWUKpqOc1oILnurOLWtdtdjWmqbn4i1PpUqMptt2aKtmYdUbWw8VmODJLQSKbQYdqI2csXiM6e+tXqUmPa2tUcfhI8IhrTeLkN1cpcthlGbtw9NzW6TSbXdRY1pAIhwYBA3BAc6Vfm/ZalU1PZULd3bhzQLnbdo6IScYdoNj4t+5mRwmIc3TJAAM2OouPNzuJTOvnBlxtczx59ClZy5+7QHCPiYQ4esXHqqsUwNpl/jqXALaYaSOsbx1hGqL7H/ThFaNNk9ZtbENcBDoqlw4eOT4eJFz5IHE0Xsa1rWlz2sLoAvLvC0x0AcUgyvMXU3961hYGjUA8jURHiBiIstjg3Go11aCBUdLeYYBpb7wT6oOZ+m+S/bAemm9dGXy2g5li14My6WkfOE8oXqNL2uI4x8olMHArgEJZ+S/ot/DJ9jGn2j0scDSc5sWBu72ASyg4OLnin3YdB0jgQN+k2VzFJCllbjRaGCMJckfNC+dUsoOXC2UIMWscr6TghgxdpbriGrCHXKiWkFV6lwvKg5Jl7cTwX3ejkhnFVqUW9NHhGGMOKYUid4tsfVBYONd+S0FGiH0945cluuVGbCPI5g2kNN+vkmFHMX1GaTbqLkhCDD6AASTZM+zzmyWx4o1A82ixHRDk1VjeNNVHod9hqJa6q03hrSCeRO0LR4hkSB5oPs3SGuo7iWtHpJITfHN0+I+XukFJfxCbKeSqTihBmJBDKf46jQfIkSg8JRbh61XE4uWiiXaA6fuzp0jr05qvPDNRoB2vPK+6RZiK+OqaQHVGN8IJ26uM8Vo1f4EEC4DMWl+rUD4y+34uBTPOO2Lu5dSpEmpUBa4tBdoa4Q644xPuh8BlYYXh4aSH6dgQNN3Aepj0KIqZjQpyCWCODRJHoLKXTl0NY8FxtuhdleYGAGktcAJElsjjAIR9PH6JebNBsZvv92OKHdiamIkYfDl45ltp5jgD6qih2PxlWGhpb4gIc4MAk3IDt1ElFdsM8yiq7DctfWxFTu2OFUvdBa8DToN9RcDqFhyXqtTDBtMMAgNaAPQBIux3Y1mCdUe8h9aSASCDTa4XG5BmJkLTlqyvNzJy4x6QBZOTTM89kLjGynFbCA7WKBrYctS8ZpjkMiaorDFxzVEvOy5JVy9EzTPBfMpGEwyzAGoYmBuVfmOANM2u2FFgXnjy4fImLYUgVIhccIUhkQlfbr4Cy4oosfELkKS7K4nZ4Bhx4ytVgWfA0+ZCyuFu/2WpwL5fp4tH9lt5OjOwK2PO6aRshMQxrXB0TB2Fj5g81azEmCCPEJtzA4jml+JrarRBmPNDimOOja9j8aHvqBpkBjfmbLT4lgcwtPG38wsf+z3Clr62qLtbEdCZ+oW0aFleT7cmgc3b2efZzgH06gNR0sI0h44TbxDgVLGZ2zCUn06dOSG2eDbU4QCTzm6a55U1VRT4Tqf5Dgstm2DYaNaq0Ft4DR8LrgAEcFrYW3BcuzNdcmZjHY97QymAXHwhxJtqfz5lNcL2Ze9rnPqaS0E6Wi1usofOMB3VQsN9LWAn/AFEap8/0WgrZm2nh2uLf3lRobA4mLlFk3qi7kyrIsJXo02voV3tmoKZgyA4hxHgMg2at9hM0x9AtFXRimOcASxgpvY1zQQ65hyxGVVi2hRGwdig4/wALmiPdelUj+5e/k2f4KR/QJTyP5lHVbG1WqXtDr6SBBiJBvZUgLuW4sOwtHg5zAY8gJ/JfArJzr3FsT0fQq61HUCFcutQE9heVdCZ+BdOyrbQvdPwVF2GDtt0VZQq8l/IZlGG0svubofP8RDQ3nv5JqLBZTOqup5vxRX0kKeOvUy2xc56gSo8V2FY2qOa1JdDVx1lxx1cUda5rUHHg+FbeU1pY8UnSDNoM8UhGLMwLIZ5kr0KhfZjetx/SejHFtqU5aYIuPzRGDy+QHOPW23PdYPLMyLN5/rmtpludMNAR8QtF/RLzg46Q/hzRntm57IM8b4/D+f8AJaSqwtaXcFlOwWODXAOnU8fqT9Vs+0LtNBxHEj6FZGdXmUfsH5ORxl+UefYir4a1XiToaluat0YSk0/eq0vnUCKzmzaVPifG71Q/ak+HDt/+egP/ADatqKM1Mpzmh3j8WeLXsI9GNP5pdj/Hh6btoc35gym2FfOJxTeZafTTCV1BopOpncOkeSi9hexvimgUsM1vGqw+3Fb/AAj/APK1xzOn+IQvNsPX1OoN/CAt7ldWW1m9Gu9jdLZlo5jzLWjuWiPhkDytb5K1V5beiD/qcFY5ZHkf9rL4+iUr5pVcqSCy9FiOwtNBUxKZYdtlMVbAZXonWfDSVlsZhpuFoMwfaEne66M3sJ4tx2hI6mvixMq9IHcKg4XrZW5Gmsq+QJdLJRH2TnsrWUAF3Is8iBG4Xn7I/wCxLhAV32lExzS7A5JTl0flyiwl1l2vSgq7CfFCKbQJqeLgAffivR/BkqHwLdSb5LUIdM2BEjn0VVSnP3RHNdwDSRYcY3VJK0Hx+2R6X2XzQGu14FmwY2kGx9pK9K7TXpMHNw+hXj3ZKiRqPGI9dv5r07NsyDqdID8Oo/wx+ax80Kzwr7D+UnLGp/kxmObrxQ5CPkqO0d62GaOFVh9nT+QTPBOBqOcl2cVJxNKOH6LSi7YhW0C4J+nMHg/ebHyB/VCZ5TIq/wBc0RVEY5ruZb8xCOz+h+8Hl/VlEtSCRYB2cpzU8luMnqacUxh2qNew+ot9FlOzFId4tJhB/n8OP9Tj7BAy7TIm/cbTLqUUIIuC6fMOUHJk6pJcOVvcIIUSTCx8zuVlsTpbBwrabZRjMFzV7KICBTLSzL4K8Ph7XRQCqdWvZXIkIi0m32KsW+5S8hG4oIVWitD2PSKiolWKDypoMisKLlwqBXBEjpUZVjWKXdqaJs/O32cAteOIv0cLFG0WtjjMW/uisHk73Nc10jxeEnZ1+EFUY/CVKVjTeBczpdBC9HHJF6sQnFx3RZRwJPHl8pCodQdTdIgnUTvuZ6r7B4us02Y7TG5BA25lPsFlz6uhxY4+ITEGAOm66Uq2DxqTdBeWsrNIloHhmW3adQtMcuSf5dUcaZ1weA8gJUsPXaJbpOoWiDcdPddoEBpjZJt8ntDWVcMfFO9lOX7vSzMXxiafqE1ywSHHrCUZjavTPEuefmAjR7FPkozF8Ylh/wBn/JaDNWghh8/okGcAd9TPQf8AJaHM2/u2nlCiXwd8lOQNDX8FoMoc37XrMQym4+pMBZvKDDinuX0HOc6Bu5g9BJ+sIOTqjnuRtqFYa3QdonzgI4ANkpBgJ76oev0hNK1QmB0WdmhvR3G6O1MVdQdiCUOWrukoHALwiW03XTOk6Qk4R+CqcFFUymWOrBsc25CAcU3zGnsUnqbro9tBsDuJxpUHuUS9RcVYZS2fOuohqkCvi5cW2fSuaiuEqEqSaPHzXe7S1h0AXM31chZbDI64rMDHaJbbTuSN9jusxhKYs7rBRYawmxII2IsVrSSaAJv7H2Oyl9Sq3uXsplsufLS4GRAGkn6JnXwsN1F2lwA+Bm/oZn5LN4bOKjHQ+XgCxG48xxTKlmNSq0aCHczLmlnEbb+VkJwloLF/QxxFB8agWjaTBaTPTigcUNLHIqtWcQ3UBOoXB9bj0QOZ1gGFWxpi3lTbaRPIb0z/ALkozpv76gTxDv8A7Cm3Zx3g9VDMsMS+i4NmA/08co6l7hdLsT5tQJqU4HS/C61QpNNMajsEvx9ISwuAMGZBiE+wuHY5ki8ien0UTlo6hXgsPJOgEid0/wApa4X0m7pj0H6Kuk0gTFt+CLLnNpW3j6/3KBkk+i0UtsvwmsVNTgADwmTdHYl8R5JRhqjhvP1CNxDyWAi94S2YvjWyQrK2ni9PNL2NdxELjiUBWhh4k9DE4gHgvqWIgiOaXsqIiiNTgFDKyxpI0FcS0+SQ1iJuU+1j4eaQYqlBI6qqfyL+N20VuaOYVZAUSF80q2h5I+K5K6VwhdRZHXWVfedF0uXFBNHleVGZ6cEfRwOrax3Q2VaSTFwAAU7wwAaSIstVuhQUVAGkggmDG6ngBpf4XEDiOZ6qvG0hUPhME78pvYoLDlxdE6SN+nVXSsunumbAYkO0tFnD4hsdrFB5jhnPDoAXcLXa5oFjVb960jl6Ig0nFjnAXG7Rv1IHJVilHQHLGUnyYZ2fwxawavM9LLmZYhje51O3bUiwNw9v81LLtRpjyKS51RluHJmR3gsJ+83dcn7/AN/TBJdlue40EtAkNNydz/Lf5JzkzWFgHe/ULLZw+NFp3b68lfkmIIBERCvJXE7R6LRy8FoOo7bWg+6uq1aTY1tcQImNp6rG5JmtQ4tlMu8DhBE2PJLM67WPbiaopuOgO0t/7bE+8pdY5OdE6o9Tw5oOFrBRxOjSdPusHlWaVHxLjJC0+Wkmm8vJJbJ9L++yHmXHsmEfmyFV5/F81WHcyoNzGi7jHnZW030zs5pnqlHfyjQ6W0WtDQmGWgEmBtx80D3YTjKaEMPVDlIWzyqAM/GfvByBVmZkB1xuJQTaM1AOqMzZkuHQLuVFHGKnFL6FLiFxrVJ7FEIlja6Pl8VwlRYVVlqOOUNSucFV3a4lNHmeUUSQWtIHUpjSpCQNUOEiRF/1SLDYuBY/qE2cWuaHB19/P+a1+LEeaui6lRDZ1WcCdPIjmeqEaLm/DbmqMXXdwNvVU08T6FWSZe97KzUf3ks35fkthgca9zNNSGPECQfzWafTBEmAef6dVwZxLXh3xixvE2sWqJe4vDXZov8AF2UvDUd45EAXBBMEu5QiMxx720aTmgSHvbA4tLdQPKLLz9+gt1D45Mg8Vp+yWdu0Ck8FwB8LpFhYFpk9Qolj47QNpTl9EszY59HUd+8DuW4KryusLuJA4GSneKxrqhLX02aAY8W7/KDslTuzTXmadQ0y4/CQXN9CLrlNVTKTwSrRCnV8TnjdogRzO0fVLK+Eki3EfmU6weQ1mWgPgkksMyYAHh32nghcSS0jU17fFPia5sb8wrKa5aBSjSHORUrAn3W4wuHLAADZzSD1kLF5OPACL9Fq8oxTniJkCLHcHklPIts6HRk8SQ1tw5zhbSBb34FI8f2g+zkF12kxH3hyjmtfjmvBdqZqN4lw4HfbyWK7Q5dTqtDiYc2bi8Ta45IsKbVmy5SeNuLH/Zzto2tiKWHbqcXyLgeEBjnEk7/dj1XqWHEM9Cvzn2CqBmaYcucAPGCSYnwOi/Uwv0LVxAbRmREbyI35pTzcajNJL4MjNJzq/sFwDZqSrMyEO9LKeUgaS5UYp5cydy1xnyOyTX0T/wCv9hfUVaslVOrsBgvaDykSr7HUQcV80cVJxB2IPlB+i6VKL2dauyoSo970UkUeF5NVDtXCE5pVQAPF5e/1SXs+PD/XVNA0Hf8AqNlvszlHpjAvbp339T7JfWqgHa8+XqVdUYNLbcfyS3EUwCIHBDikHdoNfjZBHHgUsfXLnGbxxtyQ9UwLWQlJxk+avGFFHkbH9OgHMJaZcItyHVDU3lskEi4NuB4EIeg4tD4JF+fnxV7d/Rd8k3dGryXPg5gY4lr2zJLjoeOek2nyR2I7UMY0aWNeQbkFwj3C89quM+RRhNvRUlhi2d60kqH2b9rXFo7kd26ZL9UuFoAbwaganbPFvbodXLmkRBa0yPUfokeMb4UuKvHFCugMpuT2e1dk3h1APEQYMf8AILU4RrW1S5p8L+HI/ovP/wBmNUnDOBNg8wtVh6pg322+azc697RZI8/7e9q61LHV6Agd2+GOG4DmteJBkHdY3BZ3W77UXnxhzSLxBFrecK7tHXdVx9Z1Q6iasEwOADRt0ASGof3hP+pamOCUUq+Cksk9WxxRpEuDdUPDpDtjx3K9Ey7EFrWMqPkxzJBjrsSsJXFqbuJFzzunOUVTr0yYg29EHKuSsc8eSjJo3+DzqtQLm0y2CJ0vBLfS9vRC/wDrPEsJY9tMTadJ0789X1WXrVnBoIcZBIBk2CIovNRjNZ1b/wBWS/owe2i86cuh9j+0LnNGqoGifu2nogauMZEgzx3lZfF/E7yKvo3V1gikSvIcW0lRpuz2YE4lgMhrpEc+UrbkrzPLz/maX+9n1C9Jek/KilJUWjJy7OuCjCmF8lS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2" name="AutoShape 10" descr="data:image/jpeg;base64,/9j/4AAQSkZJRgABAQAAAQABAAD/2wCEAAkGBxQTEhUUExQWFRQXFRUVGBcWGBUUFxQXFxUWFhQWFRQYHCggGBolHBQUITEhJSkrLi4uFx8zODMsNygtLisBCgoKDg0OGxAQGywkICYsLCwsLCwsLCwsLCwsLCwsLCwsLCwsLCwsLCwsLCwsLCwsLCwsLCwsLCwsLCwsLCwsLP/AABEIAPsAyQMBIgACEQEDEQH/xAAcAAACAwEBAQEAAAAAAAAAAAAEBQIDBgEHAAj/xABBEAABAwIEAwYDBQYFAwUAAAABAAIRAyEEBRIxQVFhBhMicYGRMqGxFEJSwdEHI5Lh8PEVJGJysjOCohZDY7PC/8QAGgEAAgMBAQAAAAAAAAAAAAAAAwQBAgUABv/EACwRAAICAgIBBAECBgMAAAAAAAABAhEDIRIxBBMiQVFxMvAUYYGhseEFM0P/2gAMAwEAAhEDEQA/AMngSC4zwn6q6oATsh8DF54otzUgn7mbkV7UN8lw7WCeKMxb7JfgKhEzJVlWTKDJWxiD0Dgyqy4384XNUKTBJJU0XtEmI/D4ed0Ext06y6iSQqzdIlfY6yRltJNvlPC/BM3UyNxCjhmeESItwR+HE2ddvXh1BWfKVOxXLLdibF8kKWJxWbS4lx9h81T3FN+ziw/6rj3C7lYRTpdCwsXQ3gj6+XPF9xwIIhCvZBVky6afRPCjxAGYTqnh3B29kmoVNLgRdMWY0uMcFa0CyRbeh1QeBwRdOo08Etwl0ybh0FJ2ZuVJMvpsbwVoaqaVOFe0JrErfQswLNcpZXYWvHkeLTzCxGM/Z+4SdWsXgAQfVejEoF+YyYYbDc/onlCFfTDYcuSOo7R4DmeENGoWPabWuFHD0ZWj/aLSnEF4O945cFlqNUtsiRb42hmXZ2sHA7Qq9DufyVhxm/hn8lT9v6KycvojQThMEXAIiky90blcWCbf4QzRLTfqlOdaY4hLpuph3BQDblWHZcGQO6F2lImLhcAIVtB1yrMqgrBxN1pMvAkQszTB1LSYCZHogZC7ftNDTEXI8uqk5xIuSpMEqZp2SDYn+Rbi2WmEAaibYgWSmpTIPRXQxDo+NYi0lVlylC44KyCkqJRNGpf6oMIimxQVY4wuL4JvQqz5JDg6XDmnuDYBxVXoR8hJB1M3tsr3PDRJMAbk8FBjrLE5/nZrOLGmKYMf7zz8pCZwr5FcOCWaVL+oyzHODVJayRT53l5H0CgzFdLDkklOuBHL6/qoYrMnFzadNuuq6wAHwzxKaRqLxlFcUtAXbWlr0njBkcYOxKwVanHmvc8s7LMbRe2r+8q1B4nG8GLBvKF5bnmTPo1HNeCCP6kIu4f1FlOGV1H4/uZunSJk/wBFc7gq/FO0+EW5nigu7HM+6IuT3YOSSdGiy+xC0lB1lmsOYcI5JuKxiEg9jdA2YUoeSBvdCaCVfjKp24qqmeHNEXRdvVA1QGb7ojD0jclcPI/NE4Z4M8tlzZNUidKnJFlqMtw23okeFbcLW5Ywwls86RWTpBtJkBWhlldTp2S7M82p03BkzUOzBdx9EhFSm6ihRy2RxbOSAqqLMwe55DmEt4lkkMPImLkKVRw4Jl45Q/UOYnoEKgSpVgoNAm6lMKdlW0t1Gk25VpZyUNnDLD1CnGCv6pFhJ48k1oVQ1pJ2AJVWJ5430OTTlhbtII9wvLsbgq1BxFSm8b3aJa4cwRzXoWRYk/Z6ZqOBcWgkkib7T6EIbM+11Ci80/FUqfgYJM9SbD1KaxXG1Qv42XJhm1FX/ow2Ew+IrHTTpuk21EENHUk2C3/Zrs6zDNk+Kq74n/k3oi8qzdlceHUCACQ4RE9djtuEe1G9RJ0V8ny8mT2tUvosBSzPctp1mHWBYWPEeqYSh8a3Uxw5g/RVyZvbQpjtSTR4N2ipBlRwG0kJPqWh7Q4eHEReT9Skf2fzTEJe1GnKGxhQq+NOaMlZ6gZcPJaLCVTp2ug0MVZTi6UFUGnyP5K92oulQryOKkr8gtZ5O/kp4YRsrKNIvmyLwuDMqGwr6HOQ4SfEVsMvopPk9CAAVqMFTgLM8qfYlnmLO0WI7qmIMOcdI/M+iw7cu7+qHSW6TEgwZJuJ3N9/NPP2qteKNKow2bU0O5xU8II8jHulOEeWUqjR/wBRskE9QS2fKfktH/jYr0uS72ATtJDPEVH4clwaSCAG8PEP7fJdGKa55YYa/SH6YIJaROoXhwmeWyy3ZXGGs6th6xd+98VIuLiWHjE9TzWiZ2ffWqUqLqjmOoEvc9oEk20w43g3PGxKNlx8lQ8pRgtva/wdrNVXCEfjKMEjkUH0Wb0NJ3s4LbHgr8O47FDhkK9hB2C45h7Wwrc1qBuHfJ3EDqZFggauNbTEkyeA4nyWdzXNC7xvs0Aw3l06komPE5O2C9Nyf4LvtrO6Y2rU7pzJ8Qky2baoVnd/aWN+ztq1Cx16mhumOjnEAmecwpdk8kFcjEYgamD/AKbDsTJlzhxHLyW7oVA3wiAOAEAegCJkz8XS7BZc1Oooq7O4RtKnHdhjib+LvHO6vfAv7hOqbkrL4NohXDEwlHJ3Znzg27GLXKFR6hTPhVLqvVR6l6BKNsw/bjJQf3rN/vD81hu4K9Yxz9QPqIWb/wAP8kaGbiqNfCvbs84yTGNfvZw3HMLYURAkXELyzDEh4IJFuBgrednc2FQCm4w8c/vdQtGeOtropjy3phzAZg+/NDtpFxtsmjDO/v8AVco042QW6CqKbJ4WnDYAV+HZp35qbRAXad0JstZo8sAiea0lAQAs1lLoATXMsc1lOA8B7hDeJJ6BZmaMpSUUZ/kJ3Qh/aPiGuw4ogy91RkAXiDNwkGU4PRU1Go0junmqT94gtE/8h7plVy4v1atGt7nOLriNRJOk3Ii0Kh+SsosbTqOmm4adYM6HE+CZMubO/mPTZ8RQwwWO9lOFGMdje6xQeww1s/wyPey9S7N5wyqNYvMAnnf6ry3PsC1xYJgBzWOdtZzoLgDtsVr+yeDZSqOFLV3Th4QfIGR6hxTAfyI2anP8HpOobOWf1QVssTUa+npdcRfmOsrN4uvSpte5nxMc4Am8xzB6pLLh92vkt4+f2U+0CUaDn7A9TsPfZO8DlLGiarr/AIZ+p4oKvmL6hLARpcBIj4TxE8rFDHF94Xab6CWc/hDb/wDl8l3pJaOnlk19fgr7WPpNc14AjToMbAtu33k+wWVy3Cfa6kkxRabn8Z/CPXdaTOMMK1E03HT8JtEghwm/ku4GiKbQ1g0taIgLpT4x12Ewv28RzQcAABYCAAOAV3ewlVPE3hEGtCTos4WH06iv1wUrw9dXd4SoKSx7HZxEU+sQlb67hsV9VqwIQ1UqqRTFiSK6tUk3VOoIptIESud03kusZUktH59ot8XojBWLCHNMEEEHyQWFu70V9Y2XoeIgmbbKO0ArAggNeIkbAk7lgn5cE+womF51luGJLSN9+u69GyuXMBcIKTzwUXoexuThbL6nIK3C0+JUmsXQLpZ7LDPDPhC4mu1ri4nVUfbnpbwa3kOfMr59eGz7oPKaZqVDVd8ImB9EbDjpchTPJcqGtV+lkuFoG/AmzZHmlOe1u9dTohp1MqOBIN9ILQXTwkyPROBS1u7txI1s9W3BbulGUYxr6mJMQ5heL2M6ne26n55fRWl0xTnjA9znlkN4xcapm3I2XcozB7KLSJLwXOE2LmNcYA/7U4LQ4MptIt4n9Cfhb5xeOSqyvAgu7qpY+Eavwv06ovwMuHoFdzLydqhqM3Y5mthIETDuFuMcFnq5LqbiDc6j0uhsNgyKgpdKs7/+2XD/APKvwZ1UWxu4gfOT8guvYBRosxOaOpseWjxPsz9R5CZRfZoCl3YMnUXEzx1WKT4+r32I0tjRS8Ajnu49bpnXOk04NwB9VZLVHN7HGYUQ3UL2t6FAsdIHl+Sd5lQLmh4B8TYm9jwJj1SHCP1A3kgkH3t8ilMm42MYP1UENZFypB8rjZXQxLWOUXYdt7mAr6N3W2QrG80VQEFV+CsgirTlc7gQq61XkvqeJ5qKYKpUfNqQYOy7qHNSxNMESN90Hdci0UpbPA8KfF6BXGoJvzQeGDi6xRJw5uSZXoo9me26NHkJAbrM8oHDqthgq+l0fdO4/NYzJaUtAmDPBaljtN0pmVtmtg/Qk+jSBwIUWC6Ey7EBwcAZIg87H+gjaAvfZJpb4lMlQsqxxkaBxP8Acqmr2gw2Him520aiAOfNW6m94XOMNkNJ5A7meCUZhh6LCymWUKpqOc1oILnurOLWtdtdjWmqbn4i1PpUqMptt2aKtmYdUbWw8VmODJLQSKbQYdqI2csXiM6e+tXqUmPa2tUcfhI8IhrTeLkN1cpcthlGbtw9NzW6TSbXdRY1pAIhwYBA3BAc6Vfm/ZalU1PZULd3bhzQLnbdo6IScYdoNj4t+5mRwmIc3TJAAM2OouPNzuJTOvnBlxtczx59ClZy5+7QHCPiYQ4esXHqqsUwNpl/jqXALaYaSOsbx1hGqL7H/ThFaNNk9ZtbENcBDoqlw4eOT4eJFz5IHE0Xsa1rWlz2sLoAvLvC0x0AcUgyvMXU3961hYGjUA8jURHiBiIstjg3Go11aCBUdLeYYBpb7wT6oOZ+m+S/bAemm9dGXy2g5li14My6WkfOE8oXqNL2uI4x8olMHArgEJZ+S/ot/DJ9jGn2j0scDSc5sWBu72ASyg4OLnin3YdB0jgQN+k2VzFJCllbjRaGCMJckfNC+dUsoOXC2UIMWscr6TghgxdpbriGrCHXKiWkFV6lwvKg5Jl7cTwX3ejkhnFVqUW9NHhGGMOKYUid4tsfVBYONd+S0FGiH0945cluuVGbCPI5g2kNN+vkmFHMX1GaTbqLkhCDD6AASTZM+zzmyWx4o1A82ixHRDk1VjeNNVHod9hqJa6q03hrSCeRO0LR4hkSB5oPs3SGuo7iWtHpJITfHN0+I+XukFJfxCbKeSqTihBmJBDKf46jQfIkSg8JRbh61XE4uWiiXaA6fuzp0jr05qvPDNRoB2vPK+6RZiK+OqaQHVGN8IJ26uM8Vo1f4EEC4DMWl+rUD4y+34uBTPOO2Lu5dSpEmpUBa4tBdoa4Q644xPuh8BlYYXh4aSH6dgQNN3Aepj0KIqZjQpyCWCODRJHoLKXTl0NY8FxtuhdleYGAGktcAJElsjjAIR9PH6JebNBsZvv92OKHdiamIkYfDl45ltp5jgD6qih2PxlWGhpb4gIc4MAk3IDt1ElFdsM8yiq7DctfWxFTu2OFUvdBa8DToN9RcDqFhyXqtTDBtMMAgNaAPQBIux3Y1mCdUe8h9aSASCDTa4XG5BmJkLTlqyvNzJy4x6QBZOTTM89kLjGynFbCA7WKBrYctS8ZpjkMiaorDFxzVEvOy5JVy9EzTPBfMpGEwyzAGoYmBuVfmOANM2u2FFgXnjy4fImLYUgVIhccIUhkQlfbr4Cy4oosfELkKS7K4nZ4Bhx4ytVgWfA0+ZCyuFu/2WpwL5fp4tH9lt5OjOwK2PO6aRshMQxrXB0TB2Fj5g81azEmCCPEJtzA4jml+JrarRBmPNDimOOja9j8aHvqBpkBjfmbLT4lgcwtPG38wsf+z3Clr62qLtbEdCZ+oW0aFleT7cmgc3b2efZzgH06gNR0sI0h44TbxDgVLGZ2zCUn06dOSG2eDbU4QCTzm6a55U1VRT4Tqf5Dgstm2DYaNaq0Ft4DR8LrgAEcFrYW3BcuzNdcmZjHY97QymAXHwhxJtqfz5lNcL2Ze9rnPqaS0E6Wi1usofOMB3VQsN9LWAn/AFEap8/0WgrZm2nh2uLf3lRobA4mLlFk3qi7kyrIsJXo02voV3tmoKZgyA4hxHgMg2at9hM0x9AtFXRimOcASxgpvY1zQQ65hyxGVVi2hRGwdig4/wALmiPdelUj+5e/k2f4KR/QJTyP5lHVbG1WqXtDr6SBBiJBvZUgLuW4sOwtHg5zAY8gJ/JfArJzr3FsT0fQq61HUCFcutQE9heVdCZ+BdOyrbQvdPwVF2GDtt0VZQq8l/IZlGG0svubofP8RDQ3nv5JqLBZTOqup5vxRX0kKeOvUy2xc56gSo8V2FY2qOa1JdDVx1lxx1cUda5rUHHg+FbeU1pY8UnSDNoM8UhGLMwLIZ5kr0KhfZjetx/SejHFtqU5aYIuPzRGDy+QHOPW23PdYPLMyLN5/rmtpludMNAR8QtF/RLzg46Q/hzRntm57IM8b4/D+f8AJaSqwtaXcFlOwWODXAOnU8fqT9Vs+0LtNBxHEj6FZGdXmUfsH5ORxl+UefYir4a1XiToaluat0YSk0/eq0vnUCKzmzaVPifG71Q/ak+HDt/+egP/ADatqKM1Mpzmh3j8WeLXsI9GNP5pdj/Hh6btoc35gym2FfOJxTeZafTTCV1BopOpncOkeSi9hexvimgUsM1vGqw+3Fb/AAj/APK1xzOn+IQvNsPX1OoN/CAt7ldWW1m9Gu9jdLZlo5jzLWjuWiPhkDytb5K1V5beiD/qcFY5ZHkf9rL4+iUr5pVcqSCy9FiOwtNBUxKZYdtlMVbAZXonWfDSVlsZhpuFoMwfaEne66M3sJ4tx2hI6mvixMq9IHcKg4XrZW5Gmsq+QJdLJRH2TnsrWUAF3Is8iBG4Xn7I/wCxLhAV32lExzS7A5JTl0flyiwl1l2vSgq7CfFCKbQJqeLgAffivR/BkqHwLdSb5LUIdM2BEjn0VVSnP3RHNdwDSRYcY3VJK0Hx+2R6X2XzQGu14FmwY2kGx9pK9K7TXpMHNw+hXj3ZKiRqPGI9dv5r07NsyDqdID8Oo/wx+ax80Kzwr7D+UnLGp/kxmObrxQ5CPkqO0d62GaOFVh9nT+QTPBOBqOcl2cVJxNKOH6LSi7YhW0C4J+nMHg/ebHyB/VCZ5TIq/wBc0RVEY5ruZb8xCOz+h+8Hl/VlEtSCRYB2cpzU8luMnqacUxh2qNew+ot9FlOzFId4tJhB/n8OP9Tj7BAy7TIm/cbTLqUUIIuC6fMOUHJk6pJcOVvcIIUSTCx8zuVlsTpbBwrabZRjMFzV7KICBTLSzL4K8Ph7XRQCqdWvZXIkIi0m32KsW+5S8hG4oIVWitD2PSKiolWKDypoMisKLlwqBXBEjpUZVjWKXdqaJs/O32cAteOIv0cLFG0WtjjMW/uisHk73Nc10jxeEnZ1+EFUY/CVKVjTeBczpdBC9HHJF6sQnFx3RZRwJPHl8pCodQdTdIgnUTvuZ6r7B4us02Y7TG5BA25lPsFlz6uhxY4+ITEGAOm66Uq2DxqTdBeWsrNIloHhmW3adQtMcuSf5dUcaZ1weA8gJUsPXaJbpOoWiDcdPddoEBpjZJt8ntDWVcMfFO9lOX7vSzMXxiafqE1ywSHHrCUZjavTPEuefmAjR7FPkozF8Ylh/wBn/JaDNWghh8/okGcAd9TPQf8AJaHM2/u2nlCiXwd8lOQNDX8FoMoc37XrMQym4+pMBZvKDDinuX0HOc6Bu5g9BJ+sIOTqjnuRtqFYa3QdonzgI4ANkpBgJ76oev0hNK1QmB0WdmhvR3G6O1MVdQdiCUOWrukoHALwiW03XTOk6Qk4R+CqcFFUymWOrBsc25CAcU3zGnsUnqbro9tBsDuJxpUHuUS9RcVYZS2fOuohqkCvi5cW2fSuaiuEqEqSaPHzXe7S1h0AXM31chZbDI64rMDHaJbbTuSN9jusxhKYs7rBRYawmxII2IsVrSSaAJv7H2Oyl9Sq3uXsplsufLS4GRAGkn6JnXwsN1F2lwA+Bm/oZn5LN4bOKjHQ+XgCxG48xxTKlmNSq0aCHczLmlnEbb+VkJwloLF/QxxFB8agWjaTBaTPTigcUNLHIqtWcQ3UBOoXB9bj0QOZ1gGFWxpi3lTbaRPIb0z/ALkozpv76gTxDv8A7Cm3Zx3g9VDMsMS+i4NmA/08co6l7hdLsT5tQJqU4HS/C61QpNNMajsEvx9ISwuAMGZBiE+wuHY5ki8ien0UTlo6hXgsPJOgEid0/wApa4X0m7pj0H6Kuk0gTFt+CLLnNpW3j6/3KBkk+i0UtsvwmsVNTgADwmTdHYl8R5JRhqjhvP1CNxDyWAi94S2YvjWyQrK2ni9PNL2NdxELjiUBWhh4k9DE4gHgvqWIgiOaXsqIiiNTgFDKyxpI0FcS0+SQ1iJuU+1j4eaQYqlBI6qqfyL+N20VuaOYVZAUSF80q2h5I+K5K6VwhdRZHXWVfedF0uXFBNHleVGZ6cEfRwOrax3Q2VaSTFwAAU7wwAaSIstVuhQUVAGkggmDG6ngBpf4XEDiOZ6qvG0hUPhME78pvYoLDlxdE6SN+nVXSsunumbAYkO0tFnD4hsdrFB5jhnPDoAXcLXa5oFjVb960jl6Ig0nFjnAXG7Rv1IHJVilHQHLGUnyYZ2fwxawavM9LLmZYhje51O3bUiwNw9v81LLtRpjyKS51RluHJmR3gsJ+83dcn7/AN/TBJdlue40EtAkNNydz/Lf5JzkzWFgHe/ULLZw+NFp3b68lfkmIIBERCvJXE7R6LRy8FoOo7bWg+6uq1aTY1tcQImNp6rG5JmtQ4tlMu8DhBE2PJLM67WPbiaopuOgO0t/7bE+8pdY5OdE6o9Tw5oOFrBRxOjSdPusHlWaVHxLjJC0+Wkmm8vJJbJ9L++yHmXHsmEfmyFV5/F81WHcyoNzGi7jHnZW030zs5pnqlHfyjQ6W0WtDQmGWgEmBtx80D3YTjKaEMPVDlIWzyqAM/GfvByBVmZkB1xuJQTaM1AOqMzZkuHQLuVFHGKnFL6FLiFxrVJ7FEIlja6Pl8VwlRYVVlqOOUNSucFV3a4lNHmeUUSQWtIHUpjSpCQNUOEiRF/1SLDYuBY/qE2cWuaHB19/P+a1+LEeaui6lRDZ1WcCdPIjmeqEaLm/DbmqMXXdwNvVU08T6FWSZe97KzUf3ks35fkthgca9zNNSGPECQfzWafTBEmAef6dVwZxLXh3xixvE2sWqJe4vDXZov8AF2UvDUd45EAXBBMEu5QiMxx720aTmgSHvbA4tLdQPKLLz9+gt1D45Mg8Vp+yWdu0Ck8FwB8LpFhYFpk9Qolj47QNpTl9EszY59HUd+8DuW4KryusLuJA4GSneKxrqhLX02aAY8W7/KDslTuzTXmadQ0y4/CQXN9CLrlNVTKTwSrRCnV8TnjdogRzO0fVLK+Eki3EfmU6weQ1mWgPgkksMyYAHh32nghcSS0jU17fFPia5sb8wrKa5aBSjSHORUrAn3W4wuHLAADZzSD1kLF5OPACL9Fq8oxTniJkCLHcHklPIts6HRk8SQ1tw5zhbSBb34FI8f2g+zkF12kxH3hyjmtfjmvBdqZqN4lw4HfbyWK7Q5dTqtDiYc2bi8Ta45IsKbVmy5SeNuLH/Zzto2tiKWHbqcXyLgeEBjnEk7/dj1XqWHEM9Cvzn2CqBmaYcucAPGCSYnwOi/Uwv0LVxAbRmREbyI35pTzcajNJL4MjNJzq/sFwDZqSrMyEO9LKeUgaS5UYp5cydy1xnyOyTX0T/wCv9hfUVaslVOrsBgvaDykSr7HUQcV80cVJxB2IPlB+i6VKL2dauyoSo970UkUeF5NVDtXCE5pVQAPF5e/1SXs+PD/XVNA0Hf8AqNlvszlHpjAvbp339T7JfWqgHa8+XqVdUYNLbcfyS3EUwCIHBDikHdoNfjZBHHgUsfXLnGbxxtyQ9UwLWQlJxk+avGFFHkbH9OgHMJaZcItyHVDU3lskEi4NuB4EIeg4tD4JF+fnxV7d/Rd8k3dGryXPg5gY4lr2zJLjoeOek2nyR2I7UMY0aWNeQbkFwj3C89quM+RRhNvRUlhi2d60kqH2b9rXFo7kd26ZL9UuFoAbwaganbPFvbodXLmkRBa0yPUfokeMb4UuKvHFCugMpuT2e1dk3h1APEQYMf8AILU4RrW1S5p8L+HI/ovP/wBmNUnDOBNg8wtVh6pg322+azc697RZI8/7e9q61LHV6Agd2+GOG4DmteJBkHdY3BZ3W77UXnxhzSLxBFrecK7tHXdVx9Z1Q6iasEwOADRt0ASGof3hP+pamOCUUq+Cksk9WxxRpEuDdUPDpDtjx3K9Ey7EFrWMqPkxzJBjrsSsJXFqbuJFzzunOUVTr0yYg29EHKuSsc8eSjJo3+DzqtQLm0y2CJ0vBLfS9vRC/wDrPEsJY9tMTadJ0789X1WXrVnBoIcZBIBk2CIovNRjNZ1b/wBWS/owe2i86cuh9j+0LnNGqoGifu2nogauMZEgzx3lZfF/E7yKvo3V1gikSvIcW0lRpuz2YE4lgMhrpEc+UrbkrzPLz/maX+9n1C9Jek/KilJUWjJy7OuCjCmF8lS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 descr="http://sankofaonline.com/wp-content/uploads/2013/04/Charlton-Heston-as-Moses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76189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ourdailybreadmissions.org/taberna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4523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57801"/>
            <a:ext cx="9220200" cy="1470025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        50 chapters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data:image/jpeg;base64,/9j/4AAQSkZJRgABAQAAAQABAAD/2wCEAAkGBxQTEhUUEhQWFhUVGR8aGBgYGRwcGxggHR0aGyAZGhweHCggIB8lHBogITEiJSorLi4uGB8zODMsNygtLisBCgoKDg0OGxAQGywkICU1LCwsLC8sLCwsLCwsNCwsLCwsLCwsLCwsLCwsLCwsLCwsLCwsLCwsLCwsLCwsLCwsLP/AABEIAKkBKgMBIgACEQEDEQH/xAAbAAACAwEBAQAAAAAAAAAAAAAFBgIDBAcBAP/EAEoQAAIBAgQDBgMEBQoEBAcAAAECEQMhAAQSMQVBUQYTImFxgTKRoSNCscEUM1JicgckNHOCkrLh8PEVs8LRFlN0tDVEZJOio9P/xAAaAQADAQEBAQAAAAAAAAAAAAACAwQBAAUG/8QAMBEAAgIBBAEDAgUDBQEAAAAAAAECEQMEEiExQRMiUWFxFDKxwfBCkdEjgaHC4QX/2gAMAwEAAhEDEQA/AOL91j7ujjVQSBvjQkbAT54rWMRLI0YRSxPuoxe9IzviLVuW+CUa7B3N9HgXFbjGqmtpxkzVhjpcI6LtmVhGPMfY+xG+yk+x9j3GjRbGqNguVFlAiIOKs1TgyNsUsYxJqkiME2mqBUWnZXj7H2PsLGH2NFOpAtvjPidOmWNscY+i3UTEY006h2PIbY0ZThwAJc8rYhnKS8uZucMUJJWK3Lo15SuxUm/nP5Yw5igYm+Pf0qBAMRixKgaAx3wfElQHRRlK8GMMD59gABblgGFCmAJ8zi6pmYE8z9OuCxtxRkqZGrUYmAJJMeuLGyxUCfi6dMW5Cvp8R35Y1Pla1Qd4tGoViZ0m42kW29MFtVW2DbukCcxcDFDLieqTiRpzvgKsK6KCmPu5nGullWK6o8M6Z84J/AY20cja+CjjsxzoAVqJBxUVwz1OGA4E5/LacZPBt5DhmvgG4+xIJi1KHXCljbY5ySKMb8o/lNsfZeiCcb8tlL9MU4sL7EZciqjJUUkWnA5ljDL+ik7DGehwGpVIgQCdILEAT6bn2GDy4bAxZ0uwRQSYAEk7dcElyLfst9cONDh9HKrK0wahEb6jI3i28m/02wHL1P2H/unDsWJJcipam37RRasTbkMTpVCNjg3X4HSqs/6O/dsBahVsxaTKqxgRG087eeA2ZyNWlJdGXSxRpEaWABg9LG3XliFSlHstW1rgitQk73xYlEg3xVSaWnBmhTmMOxrcKyS2lNDbyx5Vp3HQ2OCQ4eYMYxlCJB5Ye48UyfdzaMObyiILNJO0cvXA84K1Re4+eILQVjFlnb16YjyYueCqGTjkGpuME3o2EYivD2TxMsxyMQfrglRWQLADoBgsUHTsHJPqhdcXOIxg7U4dJhRvzxVV4UwBMW5YTLG7GLKgOMfEYvcKDEYqqb4W1QxM8Cnpgrwxo3v+U4FFj1xOjWKm2CxySlbBmm0MOYqahbpjHVoloAG+46Yz089jZTrztiltSJ6cQRm6JVipOLKK4KNllqMDscaMtwzSxPLlhawuw3kVA5aJ1emLq+WlZ54MrlJO2J16BCmMOWLgS5i4ysbe2OmcOzUGlVPdy4Vl8TKbAyN7aWWOlh1wjUsuSpJG2w6npODXAU/SHpU1hIDAahqgoruVIsDJBHuDiLVuO3bfPBfo8U5PdXHJT2p4Si56qaQUJUioFUyELiSnPY3jkCNsZzw7ywXztTutPeRUL06dQMBBHeqtSLG8a4k9MX11Fit1OzbTEfUHFOky45+zyI1emy416le1+fv0Csrk4SI+9P0I/I40aVUCYx7WYkmDyFvdsYMzRaJOL4RogmzZUQMLbb4XuJ5Qg9cMuQZdjYb+m3+fkMe53IhKgLTcSAbb7b9RcT54KeNNARybWKTZLT6+mDFPs4RAaC/3paFTyMXn/bG5cuHdWeAAfCF5xF/9dMGyAoLPYGC5PU7L5m2FbEujZZ5CqnBmRiQkxzBEX6f54jTotq0kRJvtb39sGFqLVZoUkLJAkAQIAk9cTpCmACF0k8958gdgedumCja6BlP5LKlNKV6akEiAbknlb/LacactUFNC+nSdlteOo+u3TGKrnoMDp4fIWv6+eNdFWFIFtMiwJkz5DoYv74IS2yFNy1yth95jJ57YoqVbm3PGhE5nr7DpgJnKpFRx0Yj6nDMaMirZCsy16aO6Ad4IMnfQbgE31QfqMF+zlI1aVVWbV3ZYqzmSUCgBWmxAj5bY0cQyq1kqJUIEw0rcgmNLaeXwgE89ueKey2WrUajI5BA3aZDDe1pEqRY9DjzKaaLXK4uv7GGl2epvUDLTp6DJ0l2ABswUlSQJDASOXIRiOY4UirrQ6VDBHV90bYmf2drnDEuUFMBkpjWGGtVNmEMFjlpibcvbE6KCpr7uCRpEz4oZtmHWAd95IOHRuPQLnu7ANPLqAUMiououJF1tFRIuwgGRvsRirO8GYGWNuTDY7bHnv9cMWa4SpUBSQaaEqVsQASDfcESDB5MemKcvSbQyOk1AgfSDGqNINSmRa6gzNpXDFkf9Rl/Ar1uECLnAvN5NUjUT1BH54dqmXSoD3erUAWggksvVRMiLg73G2MNXhQdCG0lQJnUAADsbkGCbepAx0oxa4GRmLmUz6MRr8IuGMW8v98MmXyNMCAZm4uMC6vClQkBSsmDIIvexkW54NcOy0rBWNiIBuI3HlfHQT8mza8GGuoQA6YnadvW2L8oUKQwi1wb+/piFXhY1EQQOV/nir9C0tKiDjXFmWBs72eapVc0/h3WefuLbYF5vg1Wn8SEecYaUy1RY0sRFgJsAeUY9yq1FJEkzuGJI+WJ3gQ6OViMaDdDiDKRuMdCq5AOCCkE81HTyxgPZ6m1iGk2DA/kcJlp5eBizryJ1NCdsacvO2HXLdnVQWG3XGmh2fWZ0+WDjgkgZZosXeFUZbnhgo0Jxvp8N02AjGhMpAxXCNKieUr5MtLLwNsSq5RdJY2AucFaGVJ5Yw8SrMx7imE0kEVGYE6ZmwUXLQCQB7xGDk6QMFufPXkCLXp18u5UKr02Vk5GpTezTylTpI5wWGPOxLznacf8AmVf+S2MdfhIpNUp6tSUdRDbXKu6gj+ztiXYRiM5TJ61W/wD0ucfPZVJ5W5dn1OJwWDbDqv1RPtNUhcr55bK/8lP+2Lm4uKeXyqEDS2pz/FUrFCSfJKQ+uMPagz+iD/6bLfSgp/PBPgnBAypWq/DTVdA3liveGREQBVU+pwWKEnl9vdi82WEdP7+VS4/2f+QochDu8SgUBWF1JBeYIN+Rn/IYi2WDO6kE6FDadgTcwzWMWuRGxAx7l6X2pFMhEVUqBABpBDVQCVHnpMDoMaqbrSoVGYEktqJbnExPz5Wk49+LlXJ8plav2g+r3mpSujVIFNdNvD8ThBYIpsNW5BOB61kZXKhq1RmnWTcwSJnlP+ji5+IOFcsZqVgFkiyJNwsesep8sbMrk9FGltqBDMggAg3E/wAKsCYmCeuM7M4ov4Xw4BVqOB4QSyrBLG8Kp5AfXAjiOZZtCQxPxRewM+4MfjhhpKFoVJaNwzG0WJAW2/p1wFyWe7s1MxVMCmPhO5J2X1Ig3wTXgBW3ZMZKHTLUl0jSGrNq5sAdPt4Z6zGMikMSeU+ECLAf62wRy1OqKLtUANWvLEE+ITOkRy3mPPArhgKiNj5xytfGJGyZop0NTQfh6cz6/wCumNtSoxhC0gWA5X88eWtcMSJMGYG18WqkEftfXB0Kci3Lyh2EAXJE+VumEvi1Wa9Ugn9Y3X9o+WHVGMG1jy5mPLCDxKoBWqSROtp26nDcXkbgVtj9ToUwisA6k2DLeBYFPRSNUeVse5fWdeoHvqdtai1an8SsJsTuOoJ88YchUdaNbWQYCEEXlttajowExa84IlldCykCqgM6WMoTBneYMDrfEEekMl2zUiFgok6tIuORHOY2v+OBrDuagrsukMNFZYkEhoVj5zz/AAnBGhUUVFqSAH+xMm2r41IO0MbD1GK8vVplaiNIIOlh8IkGJWeemOolRgqsFOizM0DSpsE1MWuumzDYeH0ANp3xuJXulqKF0xGwACmxXqBMyOWrGPMg6EIu9MkqQTBNyL73i6nYY8yKBqE3KCo8if1cwCsE3CsNp2BxyN8cGfKUj3i1QWB7yZcFidQCw0+KGsfJhN9se5rLha7OGAEMrKRIAcKZ2A0sd45X8sWZdxRpsik2iAb3VgyqpmCCdhY7jkMFaWX71Cp1AwPDtfxEaSf2tTL0BG0Y6jbMVLKrqam4JQgFA8kAEmKRfaFNkqdG3kNI3P5GpRMoStJjsYOiSoJtPjWL28SkG+mMF8vOjS1w0q2wIBINM8hYzIjmDONWSzDlHQ3fS0A8nT40mOtwYItjUzbBPCKRqqdaw6GDaAw5Ovkfoca34JzAJxsoICVYErI8gLjcdLi4Bj5YKJSMWckev1MYYZvAL8GttiCcHHNcFc7SrIfszadxBn+8pvj7L5glhLGOYgc+sAH3Bxpu8wDhPlM4oocFYkwrNBg6VJ+cA4ckyqGJX3kz85n2xqy9NUH2YhYiAfCPQYW5/Bu4Tl4YQYiCLEHce2NtLhkjbBniaJ8ZBBgAlbG203jAXNZ0AKzzTWxB706iOpS4v+eCTsxySPn4b5YpXh0mDYC5PQDnijOcfSkrAVWquADAsb+gA25+WAy8fFXwutQkj4dTFWPJYm88+WDUW2ZvpdFC5t8y+mmdNAMVUjdjMBvoI6SfYlxGnCmnTMA6qjMLwPhUe4E/2QOeLOHnXoJso5bSAthbrqJ9xizKuTJa2o6gP2tICidoE8vXGsVduxSqBaf/ABFSNu7UA8i1GvTn1Uus+YwN7IN/Ph5d9/yKmPqrlq1bTeSXafvEVASB5gTYdDinsU389PpV/wDb1cfP5pXlf3/c+swx2Yq+n/VlPaNj32WXmuWoT7ZamPzw3ZHN6qBRVj7wHoO5X2KZcH3GFDjL/wA9/q6VEfKnSH5YOdmSSa87p3SAeYVgfqGOGaZ1nS/nkn1sL0rl8fttDFIMKpa2nuRM7GHP/U0+xxbWQVCCvhpopABXeE1QAd5jXJ54lWyi96KZNhRLVDO5DghQdgLiT0xkzmWalQdmYlzYGSfE2kn0AAA9F88e2fNvwDKSh6hfQe6QAT6GQkk8235kscajUMGqRqZm7umv7TMbAekE+wnF1LLAU+5pAfvEGbkSTfbSPCPXGzh+XIq96SDToLCQQIZj4iB1FMAf745IzcvJj7Q1dqSyfEFA3vz9pHvG+K62RQIO9vTRpewHeVDsABzG55D1xSynvmO+n9UJ3ZoiBBnnHocF81RWFDw4Xlc6nJkkxyB8+eNqzN21AM16laozrIIkADZfug+wk/LFg4f3Q6zfz239f8sbzV0wALbwABM8xp22xqo5CrUMrSczYGIB6wTv7TjnS5bMTb4SB+WpQT4pnlFh5fPFoeC17tzIgW+uK68yRBF4NvEPIz+HX0xVSj94Dqb/AC88bwLdl+Wm5O+y9Ty2/wBb4QOKVvtqtx8bf4j+9h/yxG3mB88c6z7fa1Lffbr1Plg4cFWkVtj/AEi6Uk1QKi0xJX4ahpspADddLTH7px7kiUZHQABwdMACDGsQR185Hhx5Qy4aoagMIQVZLtBDEAryUgTI/fOPTQfuWKFlZZ5yJZmC2iOX1PpjzVdDZJWGOHMGDBQYfQ4BI8NgRI2s1x1kYB8apsmZ1mQSzExtdidQ5mxFuWL+FGVVk0ioqBSBJBEWJ8t7eWLuMsXph3OrS4ZW/ZB8JW3IGPYYO7iClTNa5ktqSYI+7vNrGwEySfPH2Q8FYlWASodbIN38MER94GPUb4pya6qiSIZTebhWj8DMg+WPeNIvdJUhlFOoCQL21hSRzsx29MFdoGqdBGtlUJgfDVBTUom5MK0E7qSD1BBxoymdIp66wAIplnI5kSHCg9CJ98UZXL6lf4mlgzDmJF46cz5GOuNFejrpgzJC3MkEhgQWPKZhyImx3xvZq+D7O5nTWamWDB1DjwwupdxPUhjbmCcfMStQm5VySG23UTPXxLHkQemMTZg5glqojufsyw2EAgGd4OrnzFsaC7EESNYINoPvGxBIb1nHHIz8Roh1qGYALABTAIY6p9ypB6ajywAo8U/RXBW+knUs22PQGx/OcHc+CZpgyagJVotIvpfoSGH19Mcy4pqFYMNWkxv6c498DlzOELQzFiU5UztHCuOpWWRaTEHkf2Z5/wC+CGVbS+whuflOOX8Dz8KE+6SDb5fgfwx0LI50Op3GnzHrgcOZZY35My4Xjl9BhVRiaNGxwPo5oL8R32PrjWtTDWhJVxHMaUL2Gkdcc34lxMvUZjG8L7cz/reemHnj9IvSKjc7Y5fmqQWCfvD5RNvzwGSbhDgbigpPkuFZZuQYv6nzxdw+GYENqbynwkXCxvaN8AMzmRTDaYuJ+p/I4n2PquTrLEy0D36ew/1OB0+pblTGZ8SUbOhUEimirBL2A6XX57x7+eN+XSklQ94GOq87BSJuQL6dR28sDabaSpINjbluCZPO0YpzNQsCRyU9ZNyVHqTimfuTVkuN7ZLi/oJvbPhWcOYeu7CtBGp0ZToG0QPEFCxeOs4y9kVPftUYQTSrEnkYy1cE262Pvhgq5lab1GLRGsEzzK2X6r8zgHQza06zOB4KtB1gWhqlN6cgfxNq/t+mPEct3sPo9my5/wA54MnE1/ndfnDov90KMMPYkGcxqBINUTHnqn6ScK9Ql6lUi7PXaP70DD1wSh+j060GWetURDFrN3ZfysCR/F5Y3SpvUWg9fKMdAk+3+7LMye9zUt8ARiADazUjpPUmw9T5Yp7Q5wJQk1YZjqY6RYveLzaBoFiR+FdQ+NV+6FIt5sl7eQwG4zVQ6baioqMZ+GVIRbEXgMffHrajJsxtngabG8maKrjz/wAhTg1Z2Cu4GoqQl1h/EZYCd9ANj+ySMEeHgClpEaabS3VjEsT5EwPbzwp8PdEOll0jRTLRbxGV177w5v64YMqSKVRBZ3rd0dP3LCYJ81gRhGj1G9bX2h3/ANDSenLeumbsgBDOVIZ22F4tG8W8NrdTjyuj1HCqvhPwqPia1gFG+PKLsXNFFLFLLG9rE25k7mwxryeWVUemrRX094Cp1BCjBlJK2PisQDcEjFObOsUbZHhwSzSoF1NSyHVlbaGUggHbceWNGT4rQ1d3rLVKekMCpmFB1BSd9z8xgrn841ege8Ch6cFSJYKZC1FBgEp4gfVQcc24RxxRm69UL4ahgwVDhREGnqMajpk2Ppjz9Tm9bAmvk9LR6f0s0k/geeMtUdlq1EIZ5En72kkXg8lK354HIoIkkC/r8hHtgnwPM5XiNMUstQFKsgYhteo1W06tNTwgnWqkhpkFCPURWqBZblv0JMWHrNsVaWd40n2Qa3E45G10yym3iBFvW3M/XHNMy/ja33jyHX0x06k5kAqARc8r2N5545jU3PrirdSD0XDZ1bLnu1KSwIZiIMlW+G4+8piYxbnKVRqXhuxdWKruyjkJ6GbDriinw00qpYElGNv3BAgXmQL3xrexWQ0DcjoZkfW3ocRpmSXILocOYMyqYYyac+FgYbw9LGZBixxtoMXQhhy8SkTEjn9ZxN4cUw1qohgeTabavWD8Pri3ISGliA8eIW1AGYn13xy4O7MuUbTJJjT4SZ2gagPSOvngk6pVDU2W9cE2sCfDe3UgAkc4OMCUFfvabAWYgHaWiT6ggAEfLGRarrm6VPTBp0wC1wragWLnoBJFumCujHGwwrkLIUhlkAE3HhmG6wQPljytm1V0JtqPwGykyCVNiPhn2OJZqrAqGBAAIAPnEj3/ABxTnmNmW4J8SkCWASRcDcG/tg7MS5JRDVGvDAlukhbiBvKKsea+eIZMlWS86lCMIhVAdoLX3h1E+anHmXIqawDsSAJujAaZPux9cQpAd4iuVK9zA1TMg6iRyIgKD/COmBsJI+eudFQsGlTqAjSzFSYtPMj64A8YyQdAYPwzaN0OoficMRQ8jJFotsCCrSRPkY64HZuoQNMQ7CQs2B2JPMD0wMmq9wcVzwL1KqFsNuu04N8F4z3bM5MoBDC0kyIjlMT8sZ04CT8ahWvsBDCFMzMgmb2MYvzHDaar9oqEoRsSdNomAPr548+D9OVplso71THLI5pXpwWnYrMTG42xqTPKsA/69cIaZyqkOArKSAQItOoKGBIuzAAdZHXGarxmp3YcHwFQWVgQRFiAObAzt0xZ+Lx1yyX8JO+DpFXPAiQflhL7T8NLmktALpUnUZE9ZJPUzbrfGTL5169YoC6S5VDE02MiFX63NpgY2cUc0gq1GGpjexkCYn+G3rc9Ma82OcWmzo4MkZWkI3EqR1tSbf7t+cW2wwdnMrpZQBMHaOYHTriitwwqy1WUeMGPEpm3IBj87YcODZgIiqqiKgOomIFrzyi8D3wjBkhC6/iG5cc8lI9WhUq1DTTcgRq8ImAJk/P3wTr9mKiIV1qxVAIpk3PWWt536Y8yWQqjMA0U1MdgLgeZY2AgwB0APPGnjlGsdSV9VGZMKU0sLcwuoztO++Dnqn44Nx6RJpvk5pxngbhxqV7H4raSTA3BI/2Ixn49wWoKJeit6Q1HSSSUO7CdwDE+k4ZamUZ1qTVdqTAKBEERqB0k3nYT54t4HxZEqaWJUiNOpbdILDwkEeePMiqmm2ew3/ptUBMznqLrl8zoSmB9oe4SZZYk1J2MgmB1nB7K1adWk5oMCaeo6GkNzAK2gkkG5jczGFzhbUkzGcyyqxpsxq0YURpuGAYqTpkqLfsm+MHZ2jUR6lYMulJAF5bnBj7p+tsO/Eyx5HImemjmxqLs9qdomLMCuknwhh8VNgTc9QCbr5YzZipo1U6sStKoFcGVqaiHBB67/LHVuIdkeHcSok5J1TNIunWDAqMF2qLzn9oCfwwg8B4fXoLUXN5GrVorrXSy3RxyEGdJMCR1kY7Jklk5kzsUFi4igRnKq97UuCCaQAHQEHeDAgYNcErAuxLW+IAQQSzmTbbxXB/ZMcsAuCVK1OqKnhJn9Wf1ZgEAERcwxAPKeeH7jaUa1KhmKalGfVTKxeVJ1U/Dz3NuaqcFpntmmmdqmssHFoDtWLSy3YmHCSCdWoRa8EAbc4wx0+zqpSAk0w5BOiAzx8IdjI0ruFHMkm+Ejj+fTKo+hf5xUBCvqP2YhAQB+0PHe13BkxgZ2Q7UjLJUSsajIY0AQdEEzEm02EbYbklJw2y5ZPHGozcocJ+DpnEOAuKKLl8wzZl2LIwI001RfETYDTqIB6kjHJO0OQNGo9GtpOYUyzU/hMkNfa5mbARYYc+wnaF8xnSXhQyNSRBsoYpA8zJkn/LCJx/Nd5XrVDd3qOT5eIx9LD0wpcJRQzltsv7PcVei1V0YowpEqwsQ6lSp9Zkf2jh3zoL13Vt5FSAZH2g7zn/ELeWOa5Knqa7BbG5v5QALk3x0OpmHCgAAwiDe50oqapjeB9cU6d1Ik1iuC+5JcxpYj7y7kbT+cRGOfuLn1w/UQESCt2BJ/I3wiYuu4k2mVNnVs25FOpDaWpgNBO4BBPvBIxbma4dVV4hxpLGZBkEEcjMXHlhfrcUdixVQmsASbkARyiOR364HZnidXWra4KTpUhSokQfCZE+Z57Y8+WojFDFhlJhWpm2U0xMBnqU/DcNoKkEHa0xvg3Vb7Sm8GdLBltJEnSfqQOWI9k2VsqFailNlBWoYOlhFR0qIoOgGSJYC5UdLfNQ75Sobu6kAC1mIIcAHoQL9Ixmnz+o2vgPLi2USFTTWMQTAYiT8TGASNr40ZxVdw5VWNFwNW7BdMkCD1YekYwZ2gA9CqWYso0sNiQCYO17n6HFedqhUrNyawJkRzC3G1t598Vpk9BXN01gyCdQIIPP7yx5ggx64yZPNyq6X+6GTcggMBc+ikeYbHuXzwNOm4J+6Tz2Nx8sY3OjQxphWm4FgJglo2tG3Wcc5eTKJZel3VZ1prpT47ANqnl1sSfW2Nzop0lYsCinmokWj1g/2sUVMwRIiILAkwZBEiDPoR7jHlGp4m0sYdD4BJYsJ0sg3BKxIjmIxl0ElZcKnMREzIaYljEdQxEHaJwM4msMWJWEBNzssAmRz2/DGikIYglhckg7LqglIABi/rBGKM1neG1NNKs7fZT4gtTQpJGoPUT4oMeK4uL4lz5FJOBThxu9xbk+1qELTRKjMzBSQ6rZiBKi7TB2t6jBntJwcmjrbv0h570BpGkGQwMqPMHz3x9/4boU2BWhSJUiJDFh5glgZ8/fGDji0qNN0aij1ql9L96xJZX8ZXWXI0I3w/TEqk6ple3m0Cv0lG+BwrqCoPhhjf9Yuohli8AWM742I+VZNDoGrVAgXQpXSdNIMovAUlJm3xdcAwFehTrUqPcv3rBnpa11qVpgqEJaAWdlB3gYM8NIapldVVO/ZGBpyO6AUuoLj4w+nqQSYOEu0OUEWZ3hdValKqGQPTdgDrDMqBV1WcKCDqYwG3nGHjeVZiGVVYNTVqTEMdasXaZm95BEwIEb4YamXzAps2adU7wqmlSUVFZghXU6MGOnUSYuBbyScjVfM5qlTLNLMA2m+lRI06RFtljzw3Fic4Sd0kc8qxzjxdhXgPDjWVRXbuzEUk7rUDpDHwHWBF5IibTOCwzSJCMpYoLkMBBILaF6gFhv+ycZswtSo9SjltJeiQ2piUVNIgEzcA3AS5+LocBePcOr06jGCyGSrfdEgm8MGkzuekRjI5GFLEr4Ol9ku0OVUVABV8RUFjLEeGY0rJVQZvz3tiv8AlG46i5UhHWq6MtUhbtTpg6WcgbXbTfz6Y5r2T7R16GpUa1VlvYsOe56k3PSeuHzh3aHv6jCpWUIgiqyKup2uNNNSDJPkDa5InASzc1RsMVcksrwDLOlMVqj6mQQUK93SPRlb0uzETPLBXJcOpKlailem1WmpDExCagNLGkRdSCPFI33wrtmkrMtLLsxqjxUg+kk6bxK+GZBW1jGLeG8KOYzNF6bFDNjc6abBg9JhI8KvEAnZwIsIbUZQ3RA3SjPbInmSczVy4zq6Ho1AdcQhVjpagQDOkhQY8uYOB2fpr9o+YRBrqOdBdqcDUYIAhr8vIA88MC9pGpFwzo2iowqCdJDFmJ0EyunoD13thA4jQyuazLVUzFSvULFmotTXvLb/AGmvSVtHhUmIgYm4l3zRTta64bM/GuG91mVfJOShhkdSKjUpEMj6disyJuQRznHVO0nEdNLK1PEzeJHapTYmoAAQ5CxG/T7xta3LE4hRp11ekjLSqtoqspZdJa6PLKAGRuYtEjngnQ45nxUOXTNUtJJ/W06YDkbCoWQgMVFiYnrfBS5XwmZte7ntGatwH4qq1B3UmGX7u9jBtaCpFjsY5laFMVMuKdOuqd5WRlqMdJSoV7ptIUETUUsdxDN6Yv8A0wgfzkUaVdxoNGkq9zWQ+JXAupeWFxKsGAN1skdpmegGo6VSjUdiNDB+8K2LlhazAQFCgeIRgoJp0mBKmrkijtbwbNfpDs9OzH7NVZT4JhQqgzAEA2F5m+FxrCOc39rAfj9MOadooyj98EZmK9wpXxKysCaoPxAaZG8nVisZmlnVYVO6WpBhpVKgIBhgSAHE/EjGdyL2xZFWiNumB+z+f/R3o1bnTUkgbkDT/lgTmqhZix+8SfnfF2byz01CuIhiLEEXCnkemLBw2oxpAgA1gO6B3YToB8gSIExOBrkJPijR2WP84B6KY6dIPkTA98NqtpkTYH4jv0B+QwpcKptSq1AyEPTpuWVrEFPFB+WGVKLvJFwp2vt5xyth2FtNkmqScUaypKu5b7pMTuIMRhH1YaafEaSZgU8yh7gqQalNiKieCSVBOgx+yRfC+MtS/wDNf/7Q/wD64o3pqrBxY3D83kaMyx2IiTbkNowPNPUSoIgTvyHvGCebjy3/ABtijh7L3pD2Doy6jsCVtqGxAI9pnHguXZalyNmSQ0smL6BTPiBmGmn3YWN/iaYO3nAOB9HisqHEaEbUDcAqFYj3kxzwV4s7LQpr4Zq1CSTcEU0GoD+2y39cK2tEXuanhZ1ZvC0giZ0wx6SPbFWhT2uXyJ1TTlQYy3FBUo7mzaDc+obziPfGDjDzCyYNRpGq4LqpHmQCTieUod2Hpq9qo1KI8gYPpYTjVVpq6am+LSVWPKTPrtj0U20RUk/oW0GVkVSRBBXzjSQYPLwzjMiT3aFTp0Ezz1CbyNjzN+Zxnq5xKaKQ0g3Cr98RtHSLYp4PmTUqmW0U1psSFMGdgEOzuC2q++kgROMc1FUwlBy6C1SpJBuQfCV6g2O/MHb3jbGDJZT7bWajIw1TUAOrlp0MOqwCD5i4xo4rSqUgDUV9D6gjsukVQCrawLwbqbHmehiOVyEp3hYqCRZiAHBC+EG0Wn0gki2EajNFR47HYoNSGmllkrBjUXvVdNBJVQRN51BJBg7eY6YGV+AUEYlZ+G6M7qCTzLBxAj7uk77Yo4RxBlrPUP2a06YpnLgawQ/jFQvqCa5WIAMAgc8FFzDZip41ZdLQhhRrB52M7wBM7YinJJfUuhF+TNW43+iUlVO/qlYSmILNYMVU6QOQ3aTAO+FWglfvKdTL1qdPNMTqCNpam2kEoVYm58ZYbWi8xg/S4+v6aKVQqq06zyWkRpTTGoEDVrm+0MRgPw0Zle/rLl0rlfEldXRNATUvhZb1AwF1Bv1vjIt+Rjil0HOBcERssyuWVlqO1TMUkqJ1MVHUaQoFtNrAdMGct2SyoEBkFbUNZVgQLudTalN9Rjlt5YC9i862VqVjmtCCv9pp1KkHebgtBUSBMXw5cM43SR3elTpDvCC70nEuYMmoNiehN7nGbo37jWpf0in26zM0gqv3lSjWLmaTqjLDL3gINwCwvA3GE/gNajTDnvO+rumjSAYEkfEYkkEA6jG2OrdrM5SXKZisQhqmkVUsia5f7MXIkgFuvI45/wBjuNU1yyoaVY922nVTVWUmoxKqZ2uwW9rDFeNb8dJ0ieUtk7atmzK0zQYAMWc0gzVCBNRixB1eijT6DzxGhxrSr1XIgFQbEgaue/KfkhxHivCszrrVS9DQmqpVpJUZ6tFQFBJ8IBEIpIBMXPM4V6meKUDpIU94r3EyPtVMAxMFxt+1iPLjanXgtxTThfkKV8pRqrVqKQoEHVTI0ydydwTHLGzhnCEy+UrVfEGrVEUAtD90zCJHm41RvAwt8PzLtWWnmaTClVOkeBkBLeHUJI+GSwvEqOWHtOFJnK6pcZYLUYMWYMHInUo8hJ/PHRi4Pk6U1JCVSyxSsBK1agdfCznr8NRVJsfmMOihq1KsEzNGmokgMWDNU+6zGPgBEC197GcJWf4mKFZ0o1ITXEkJLQIJJiRJmBMfPBzsDk0r1cw36Q9NQoVlQCTqM6lJGlQNPQ/EcbsbfHRvrRqn2WcZXIrUFV3LvpUvSBLUmYD42BALAgjoDvhY4hxDL0RSajlwGnWrljqMGAbnUtxaCNsdC7Y9jKVaigo1iGo02NIVGQK6ltRQ1CFMArzMAnphF4vwimGXv6dSk7iTJkttdGkoQNrTyxu1R/M2Z6l/lXP1FnifFqldmZz8RkgcyTM4c+A0quZyoVWjUpouxuradLjWJsAtbTqF5VZ3wl5rKohIkyOv0PocMvBM0csuWKlHFUvUHI0mD6GAJO2lEPr1jDZKOzgVCU/U5Y+NwbMNw6rk6jozUrUNNu8FKCoj7pa4IkzqBwqcQpJnOGKcvTAr5Ql6ijlS0MXqLJlgWRSQbqwa8EYO9pO2GYyTK6pTzFCqk06pFhUAIjUBMrYsjXPKBfCVwOocwzkuaTVC+tkKoPtLOouAFKsfDtb5E2o+4GNyTx/2Ft6g0xctM3i22+IZesFM6QfUT74J8Q4MaNR6DiHQtpf7tQAxKnmIHLAh1IMGxwaaYuUGlY0Z+nlaiUgT3QFi1KmGMEQC41LJDReZgnE+KZsPVRazGn3ULRrUxZQIhSN7QYMjAPg1XximSdNWEPlJG3vgvwLhr5lWSorwWWGA2uVke5jAZr4YeFJpx8mwJRbNUdGYOYaolRarlSoggwLkyQs3mOWNGQSrX091FBacaahqrS1OQp0tqs19tomJw18c/k9ymWTvcpXfv6FJmajWt3ngYEpIENJmBIPvhJyPFl71NQZlpOoU0oEuGGhydJkeGSdzgnOUFSAjjjkdsjnuFP3L5nwsETxanUOSz6A+gE6rMAeV97DCx3g/e+eGfMslWpU1u0sSAwI67bX9owvVOHsCRYwYmd8KxZVzbH59PLjah6qZaRIINoMH1/74qy1Mo4LEadm1G2k76uk/9sXDMhdKslqsiQSIKhmBjzkz6DGUCatPvAzUzUQOBNxqGpT0kWx5+ySa57BuI09rqemlw4zA7uqx1WMsaNzboJI88JfaYOSlRYhRBFv2oBN5IIOGX+UkO+fqU0IIoKEGo/eb7RiBvEOq/wBgdMCanDWqrpZ13HhF4I2EW5385x6eKUYQ2shyW52acpUGlP3RG07gfmMSGZ0rzt9P8sDKjPSaGsDJB5QOnL2xuyGXR3U5hqgpssjutNmsQTqkERIjqRilZUo2T+m7oqXJmqwfS3dWVnpqCVALAsBMlVPxEdcM2V4EuhRqrFbHwItNY8NwzE6viAtE6vLGnJZSmFbLd8awC3cb6ayGzxsSwA0tEnGH/iFevTp06NCsQlMqjT3ZbwkhUmQWCU7kEyVJGJ8k22VRikFe3jitldOWGh8rUR2RVWUWojKmkXABOgz11eeEfLZN5ZpK1BW1K7O6qqkHXTk3ZLgg7eEDmcdjyOQRe+Y1VzMjuq32cErY6LNcgVA0wbbYVM32P7kw9AsCNM0HaGIINlRg8kCbLAv6lcm12OSTFzJ5io+cQqStBiDVDASCFaQ7XnxJpB30wMOBenpB21qSCNwDNxNtQt8zhXqZumtMnOUXpgVAopZhKlU1IXUWVmuYD6oY/eAtgtQFBWCU4pk+JFUsO8UMaewYqYqBhA64TNDYvwCczwMNUBWkKg1MWAZmBLBYDaqyzB1bHaN8X8EyKCgKFTJBqS+NnZTdhzInU0KdMJM788MKUQ4ETBPkSSI2iwtFhjfSoXhR/Z+Ei0DxcjtfAxk6oJ8lfZmiDSBoZdkU7qyvTKmYACk2neb2jBh6Qdu7emqNAbSKmhx8JJkG4mxgeXXFWZemqFaz02UkMAzXlfhJgyYIVumOecV41SqcQrjMVGqINNNXU93MCSSacSJJAE8ueDdVbNxx3OkH/wCUBKdThrVcqQylkZtDagVDSbC8qdJI5AHHPOxTPRrMSVWkGR2VolypbQqrMzqbVP7gw8ZTOmo7rlMuiippNapW8IZRCjwlizHTI2vaTha412cyXelDUNKr0pszT/ZqCRb97pGDWeMYbUC9NN5LBOcq5rJ5qqah10xqIn4K3eByjAc5NyP3HBNjg3Qzoehl3zDl4JZWAR3BUSCFK2IgySbQD0wU4QaLNT/SYr92pVJsCALkqLc2321tG+MfHOC5elSZ8tCK5ZUVizd24iNDEwA0zBnniaeoU0kn0V4sSi2muzyhx9HUpmi1WlVBimSj6okAq1irBhsdXlBxip5vUndCt3dekynxAnXqjSyxc6gVsBCySbYw5KnToDSPtGqNSmbC5ptt/DXAn9zC3X4q5zFNmEAMpAH7J0x7QBbyxVFPy7J5uN8KjT2+4I+Wzj6wWWodaOAQravEQPQkiOkdcYuG5mrl1DhYDkgMCysNJggkWjyIOOncN4/K6K470CNOqD3ZU2Kkg2i0DGLj1JMwlZab6dfiYEEgXkkDrP4nrhP4yLpUN/ByTbbEjh3HKr1qaGq1OnqJISL2MnaJIJExh4zj0MwjUyGWk7D7TUfsajEhG0/CqyxBYRIImcc/pdnqyuhgEFokHbe56Dz8xidfjFRAyow0NZl3BBtDA84wyXMlsfAMFUH6nZdm+zFc1CmoMyHTUJBUIZ07ncbGR198VVuGsBRo1u7pmTFUMXIBJlWVSRZugBAIm18S4vmnzNWgwZSe5poXg/EFKkv+8Ii24Cnnh04Xxg5od09D9Ia2pTTJ2mCAATvIJtyw69vbJny+DPmOzdRMrVGWrmrQdZqU3KsraCG1KwgCosTpgEiRJmMc8qVmVrW8un+YOOl/8PdRVTKCoi1Cy1EqBAonkGIWD93mRtbHPOE5UZiuAzaQZZj5C5jzOMUou2F7ku/8jhU7G/pOWy9TLZgmoqfaJWkDUbnu2UEwbWb59FntB2azWVj9JplSwlDYhxzKkbxO2+Ox9lqFNEzDHUyUVAS5BZmFhq8hvbAbt3mu/wAu62IUd4vVWUbqehEyPM4QtRSTl5HrDbaXXk43RqaWDDdSD8r46h2XzBR1gW7qTB6EHbncC2OXNvbHT8t9llwzD7RtMfuyIC9Z5n0xurk0o0Bpopto1cR4/UraKlZy7IZUmLAkGPS22Oe5XiFRVanTOlGYkwLmbRPSOWGTjFUUaDEXMwAfacI5rtMi15jl6RhekjKSlJ+SjUzhBxSQYrU+77qGB1qWIE+GGZYPmYn3GJwDcnfAysSChMiRImwIPMeUz7g42Cph0om4p77D3Z3igqVqK2+Ig6v3kZPxIww8Dq08xmqFNoVu8UwCN1OqCDYi1+cThFq8TTSKlOnTSslQMumVOkEmCvwmIFze9tsMfHuKtSf7JKLZbMDWlRB4lYgFwSDIdXNxHTrjJ4bqjzo9F/azjtM53MO5AL1WEDfSJUEx5AYivHKKKoryVcbJ8RG4aJBMciThIz+aNau1Ss7Eu0sxu3ToOkYMdpOH0kqUANYVqKE2EDwgbzvYkzg/w0G7b/8AQGmNufzWVqZUVSyqhOnUAZJAsQu89RjNwmaqEo3ez4W7tDsEAghrANpJj12wt8Q0Pll/R0KiiWLBrlg+nxz1FhHTFPZpG1LU0sYYKkEgsxsEWL3Jv0jBbIwXD4MjjcuPI/VeOL4KiVaitTpEEJTUEKniVTAIsQVE3vM7wi0+1ObYsFqVH1iFTUzaBMkIoMbeEyDbDVnuzaUKMOaqMSdZIAWsX8LaWYSGGrwgkzz54zZfguXylWi1PNOzX1DwjT8J+7chtQgSpIm+GOlG7NjzKkauJ9pFy1LLNlKjur0pVTVJNMAlWUqVKiWQbdI2wR7P9q85nAe5qpSalA8VMOamrSBHXSyj01id7VcVy1HMp3dRQDlWNNEVdKhW8QZNIAANjB2LeZwwdleD0KOWQ0wHdtTOx0+AiAQSTIWBa/mY3wn1oSW2uUhs9PKC3PyLvbgZkilVz+boOisy06a0yrHUA2pUUHkq/ERAjrdVyWdFNaLNUKnLhkV1UsSXJeRLrEajcD18y/8ALC9PXle7kgU2JeIQyRGk7E2vHQYE5CnSp5ZVrrV7x2DHSygqNJKG6MIKuDG9vkdpR9wMFJy9o28P7SUqdNFSt3oInw0wugl2bQoabCQFHIBRyxu4/wAZenQDzUV2ZVCsQugQ3xqoESRaY3wG7HcNJqCtTRZhlQsyioq8mpqSAXbbURaTEzjC3FxVpPlayLT1MzMzE6kYEHxFj4iCsRbY7YR7XLjgt9KVdWy/g/al+/prUYOlWqEcaRqCk/dMWi31wA49qqV8zMma1QDkPDUIE7SYwwdk+AZejmaWY/S0dVk09VNlUvECSZUwb2O8YA9qeG1kq1WaDTarUCVF/VsWckwZsZMQ3Q4Ytrhw+QI2sj4pUY+CGsHim8WJA1EXMDSCLgn8sGX4hTqMYT+dKhuW3KmCHj4iRb5YE9lhGoaobVMdYBvPucXLVpZYCsyS5LCmvU83JiAFiwuSTyjCJpSyNfxj4z24t36ho1Cp0qJqVAVAFgpawjoBuT7YIcfzZGWq5akpJD6gYJLKoNOKYgy3hDE23wG4N2xSkGJEM3PeJBkWHiEhTFueMdHjeZrVtOWqsOmoCYEXaARv+WFQwyXLQTyxkuDEvGKqlZVARo8LKVPgcMBJiTynoPLAfiFYsymCpCIo/sqACD5xh47QcVrnKnLV3RzUKkMAZGg7iept88K1ThUUO9qVCSraVT90XIk7XJ288WQyxfJHkw5EEXrVhSFWG0GxaDEnqeUjGPh9eq+YSmjXcxPQHc+mCnD+PUIAcsEuSkSGkQVImDyvgdw11SsjKdJvz5AFtPuQBhMYpXcSx5ZSjw+qN+eywy9VaqNqBlWUXliCFOk8ibxflgXnuzGZVO9KDSQWsQTHkPIXwU41mWZEqAkOWgcoBgqyc5DCxnljJxntG9XLrRZn70EiqdpCgqJ5kkEap5qeeH6WttyI9XJ3S+5o4Pmu7oIlVDKMzoVEk6tO/KPDEHrh17PdpqOWoU4dENRdbGY1Mb+KNo2gkbY5Hk6xVhB8o3Hyxrz1EakSmdbNAEDewUBevikYGeNydNgRlGuEO/bfjwqZd6qBXGYqBdU/q9IMgQZ8QCtcRcnfCJQziqgCr9pqktO4PLGzJ1VouDmE1FRpKRc3N5PhJWAPfeRgTmHBdmUQCxIHS9hgseNJbTpTadnTez3Ff5jXJJlHpm0xElDPsxxVnM4sd0SSakrpF2AKmGC878sAOFZ1Rks4k3PdFZG5DiQvte/Q48ymeOsaJZmEMAviNou0zHkIHliWeFWn8Ho4pWnRL/w/TybFszUVirQqjnzBje/0x5X4qalUMwsDYBl0x5EnfFfa3guYX7eowcWDKu9KQCFad7H4h+eFfVh6xep7pO3+hGsyxOorg6Fl6CZlKq1CZdGWkqwVVtwzNzNtMCY1HHPAcHezmeZa9Ig2VhPQLMt9BgLUeWYjYk/jg8ENlxA1ElJqRdmM2XSkhsKSkDzl2efqB7Y0LXWNk/vH/tgdj7DXGxUMjj0EUo61Zt3IkkAAAAbG3ly+eN3AOJ0VGnMgssyogwtjcDa888Rf4qn8R/xHAIbYCPutM3JHak0PFDIZJmdhTlrmmpfwvpvpIEQSJHSQMZe2lanTLZekDpmm9NrSabIDDBQBqBMSAJi874BZLb+9/hbDTW+Ch/UD8cNlFOKfwIhNqTXyBOzHB6ter3afehWkiEV/CXbxD4RJ0i9jtjTwjhWZpVKVTRWCax3TtTqqog2cEKYteL74I/ye/wDzv9Uf8NTBHsj/APD2/wDXp/7ephb5tDo9oceBN32XJaoWYAkvqIJJ1SUAIAOkmJF4xz3tXQZcwe9MsiaU0rdUSCKpjcEFv7u+Gjgv9Do/1w/wHAjtp/Tsr/E3448/FkbntZdKCjyhbo8SqqdSu1QELrjYabBSOawFuTsI54fOG8SR6SU6JVdQ7yswY1IUBlJLWCmRddO3UYR6X9LT0f8AFsM3ZX+h8Q/qG/wVMPlFWmuzl7o8h/KZmjmXNV6U05KaHb4YAAaTt4Qp98CuLdkhXNSrl64qVJLiloKjSPhRG1HxaVAuACV3GI8B/Uj+Nv8ADTw19lN6fp/1PgcPubsDNJ437TlvDc7XUHu6TVNKg+C5HQlRf1tgfxLNVGcvUABrEtbkSYj1nHY/5Jf1eY/9S34nHKe3H9Pr/wBa3+M4OMEh3rSba+Ea24hUGs0V1U/hNNiCsBeSkW2neL7YBZvPyhCFkVoYUyxZLTe/PmPXBLh/6up7/hgAnL+E/wDVjMaTbE5ZNKj3I63caTGm5f8AZHU/h54v4nxEumj7oaQSdjtYefUzvaMS4Z/R638a/g2BXNvT8xh9Jy+wlNrH9w3wzKIaFVVIqVnC6QBakFYMzMx8vDAnfDlwbKNkqTVRS3WRJBcwssWjpBMTacKnZr+j1/4l/EYfj/R6f9U/4HE+ok29o7TQSipfJzbiGad271zOraNh0Hpi/L062b+zUkrTE7TG8CBc74wV/wBWvt+ODPYX9cf41wb4jfwMm25bfDMOR7O1vE7UXdafiIVhJH8PxMI3gbY8r8Tp70kAMQXYhn26EQPbDqv9KT1wu/ylf02p/Vr+OMxT9R+4VkisK9oG4tmXqAMD9nCqBIvA6es425bswz0FqCsoZxq0lTAHIahMHncDAjNfAvoMNfBf1NP+Efnhq9seBWRe5WLnDuGnvJqEKEYb3k+RFotv6exHOZVFDPTpDwEgSxYEXHwn8MSzf6xvQfnik7H+E/nhM5Sbux8IRjBcdgXO5tqhlt/QD2tihcevufXE6G4xWqS4Im3KXJqp1tICdd/M7AfXHROycAWgQLhRB63jyM45sPiH8WOidlv1r+i/8tcL2pyQzJN00Q7R1wtalUYwo0lxyK6zTbVH7jf/AI45qwEmNpth67X/AAt/Uj/m4Rl3wa7YvwjS/wBmkfeffyXl7n8Ixkxv4v8Arm9f+2Mlf4jjYs3IuSvHuPse4IW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loudcry.org/sda/wp-content/uploads/2011/12/Jesus-HighPri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1506"/>
            <a:ext cx="12115800" cy="555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ortzion.org/wp-content/uploads/2014/06/tabernacle_desc-1024x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inus 3"/>
          <p:cNvSpPr/>
          <p:nvPr/>
        </p:nvSpPr>
        <p:spPr>
          <a:xfrm>
            <a:off x="1524000" y="2552700"/>
            <a:ext cx="9557657" cy="175260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Minus 4"/>
          <p:cNvSpPr/>
          <p:nvPr/>
        </p:nvSpPr>
        <p:spPr>
          <a:xfrm>
            <a:off x="6858000" y="-2438400"/>
            <a:ext cx="647700" cy="1173480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1.bp.blogspot.com/_1m_o4PK-02M/TIO9X20XyBI/AAAAAAAAANA/etVp0fH4yOg/s1600/slaugh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12496800" cy="716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571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https://nikkipruitt182.files.wordpress.com/2013/10/hosea-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74" y="2897393"/>
            <a:ext cx="5082826" cy="65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www.umjc.org/wp-content/uploads/2014/12/009-joseph-drea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60496"/>
            <a:ext cx="5867400" cy="3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rapgenius.com/d4d1f2239f4830d95fe9bda80b2b0d58.450x338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549"/>
            <a:ext cx="7109174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36 Nebuchadnezzar Stock Photos, Pictures &amp;amp; Royalty-Free Images - iStock">
            <a:extLst>
              <a:ext uri="{FF2B5EF4-FFF2-40B4-BE49-F238E27FC236}">
                <a16:creationId xmlns:a16="http://schemas.microsoft.com/office/drawing/2014/main" id="{7FAE97AD-3415-4E7A-A03D-26E6F1F5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" y="-69067"/>
            <a:ext cx="7080038" cy="69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10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01829-E036-4EF1-9310-88D2654B44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6" name="Picture 4" descr="http://www.parkviewunitedstratford.ca/wp-content/uploads/2013/08/jesus-and-child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968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581400"/>
            <a:ext cx="7772400" cy="245745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“And they brought young children to Him, that He should 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touch them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…”  Mark 10:13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lskies.net/holyland/wp-content/uploads/2015/06/elijah-mount-carmel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4304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http://www.tncchurch.org/wp-content/uploads/2013/06/ax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08876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4" name="Picture 8" descr="http://parablesonline.com/wp-content/uploads/2011/04/parables-hea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2987"/>
            <a:ext cx="12192000" cy="2033588"/>
          </a:xfrm>
          <a:prstGeom prst="rect">
            <a:avLst/>
          </a:prstGeom>
          <a:noFill/>
        </p:spPr>
      </p:pic>
      <p:pic>
        <p:nvPicPr>
          <p:cNvPr id="5124" name="Picture 4" descr="http://graceforlife.com/wp-content/uploads/2013/06/Wheat-and-Ta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843" y="2919412"/>
            <a:ext cx="5775157" cy="1933575"/>
          </a:xfrm>
          <a:prstGeom prst="rect">
            <a:avLst/>
          </a:prstGeom>
          <a:noFill/>
        </p:spPr>
      </p:pic>
      <p:pic>
        <p:nvPicPr>
          <p:cNvPr id="16386" name="Picture 2" descr="http://images6.fanpop.com/image/photos/35800000/Lilies-flowers-35832075-2000-1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965" y="0"/>
            <a:ext cx="6416843" cy="4876800"/>
          </a:xfrm>
          <a:prstGeom prst="rect">
            <a:avLst/>
          </a:prstGeom>
          <a:noFill/>
        </p:spPr>
      </p:pic>
      <p:pic>
        <p:nvPicPr>
          <p:cNvPr id="1026" name="Picture 2" descr="http://www.naturebob.com/zenphoto/cache/Birds/jays-magpies-and-crows/common-ravens-flying-together_5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43" y="-274638"/>
            <a:ext cx="5775157" cy="32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199" y="54519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(46)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E9B7DB-474B-47A2-BB91-E9F7368ADF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01703" y="-74147"/>
            <a:ext cx="12622303" cy="69688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birdchadlouis.files.wordpress.com/2014/08/walkingon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" y="35624"/>
            <a:ext cx="6095999" cy="437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newrychristiancentre.com/wp-content/uploads/2013/04/MiraclesOfJesus-48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4461250"/>
            <a:ext cx="7200900" cy="2381250"/>
          </a:xfrm>
          <a:prstGeom prst="rect">
            <a:avLst/>
          </a:prstGeom>
          <a:noFill/>
        </p:spPr>
      </p:pic>
      <p:pic>
        <p:nvPicPr>
          <p:cNvPr id="1032" name="Picture 8" descr="http://www.testimoniesofheavenandhell.com/Pictures-Of-Jesus/wp-content/uploads/2013/04/Miracle-Of-Jesus-Raising-Jairus-12-Year-Old-Daughter-From-The-Dead-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104" y="-74147"/>
            <a:ext cx="60959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s://encrypted-tbn3.gstatic.com/images?q=tbn:ANd9GcSTpScpzUUAURqbkqnyK3Y4xdnTHLOR0B_zLGggzynsVhoWnsyypqyQQfQ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398" y="3429000"/>
            <a:ext cx="518159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6096000" y="3200400"/>
            <a:ext cx="6096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4495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34+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ptism: For Believers Only, By Immersion Only | Forest Baptist Church">
            <a:extLst>
              <a:ext uri="{FF2B5EF4-FFF2-40B4-BE49-F238E27FC236}">
                <a16:creationId xmlns:a16="http://schemas.microsoft.com/office/drawing/2014/main" id="{4399E9E1-E63B-44FE-92D0-185C7E68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2"/>
            <a:ext cx="12828814" cy="71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rc.net/wcc/readings/jesus-and-johnthebapt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186"/>
            <a:ext cx="12828814" cy="85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http://cdn.slidesharecdn.com/ss_thumbnails/lords-supper-oct06-1197478235683098-5-thumbnail-4.jpg?cb=1197471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foursquare.org.ng/wp-content/uploads/2015/06/pentecost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5726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92"/>
            <a:ext cx="12192000" cy="688539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http://combatingunbelief.com/wp-content/uploads/2013/03/Paul_Preaching_On_Mars_H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-27392"/>
            <a:ext cx="8119565" cy="6926480"/>
          </a:xfrm>
          <a:prstGeom prst="rect">
            <a:avLst/>
          </a:prstGeom>
          <a:noFill/>
        </p:spPr>
      </p:pic>
      <p:pic>
        <p:nvPicPr>
          <p:cNvPr id="7170" name="Picture 2" descr="http://biblelessonsite.org/images/saul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3137"/>
            <a:ext cx="7543800" cy="86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7640" y="4419601"/>
            <a:ext cx="28956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“to the unknown god…”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106543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796" name="Picture 4" descr="https://encrypted-tbn1.gstatic.com/images?q=tbn:ANd9GcT0L7GAaAjwa6zXCZ3Q4zXLFXs7tSNrkSTZOvKmZqFXWO7YFJuk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1"/>
            <a:ext cx="4405908" cy="250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 descr="http://1.bp.blogspot.com/_ja2ZuEn6eK0/TPQbzI9IGVI/AAAAAAAAAe0/nD3kzyY-vY8/s1600/shephe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9118" y="3276600"/>
            <a:ext cx="2505606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://www.thescripturesalonebibleschool.net/uploads/5/8/0/2/5802036/3275434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2" y="-31955"/>
            <a:ext cx="5317760" cy="6858000"/>
          </a:xfrm>
          <a:prstGeom prst="rect">
            <a:avLst/>
          </a:prstGeom>
          <a:noFill/>
        </p:spPr>
      </p:pic>
      <p:pic>
        <p:nvPicPr>
          <p:cNvPr id="33804" name="Picture 12" descr="https://curriculumcoop.files.wordpress.com/2012/11/see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10657" y="-1"/>
            <a:ext cx="2647468" cy="253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westpelzerbaptist.org/wp-content/uploads/2014/07/rsoldi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12" y="2399055"/>
            <a:ext cx="4136534" cy="4471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lifeisthebubble.files.wordpress.com/2011/08/marath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0656" y="3429000"/>
            <a:ext cx="2958923" cy="343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mugdown.files.wordpress.com/2014/04/study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1"/>
            <a:ext cx="7772400" cy="1470025"/>
          </a:xfrm>
        </p:spPr>
        <p:txBody>
          <a:bodyPr/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PREPARATION</a:t>
            </a:r>
          </a:p>
        </p:txBody>
      </p:sp>
      <p:pic>
        <p:nvPicPr>
          <p:cNvPr id="47108" name="Picture 4" descr="http://www.lifestyleot.com/wp-content/uploads/2012/10/Time-Mgm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802626"/>
            <a:ext cx="3701143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396240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TIME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handroid.s3.amazonaws.com/wp-content/uploads/2014/05/rainbow-neb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914400"/>
            <a:ext cx="8610600" cy="4724400"/>
          </a:xfrm>
        </p:spPr>
        <p:txBody>
          <a:bodyPr>
            <a:noAutofit/>
          </a:bodyPr>
          <a:lstStyle/>
          <a:p>
            <a:r>
              <a:rPr lang="en-US" sz="4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TELL ME                                    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AND I’LL FORGET,</a:t>
            </a:r>
          </a:p>
          <a:p>
            <a:r>
              <a:rPr lang="en-US" sz="4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SHOW ME                                  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AND I MIGHT REMEMBER,</a:t>
            </a:r>
          </a:p>
          <a:p>
            <a:r>
              <a:rPr lang="en-US" sz="4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INVOLVE ME                             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AND I’LL UNDERSTAND!</a:t>
            </a:r>
          </a:p>
        </p:txBody>
      </p:sp>
    </p:spTree>
    <p:extLst>
      <p:ext uri="{BB962C8B-B14F-4D97-AF65-F5344CB8AC3E}">
        <p14:creationId xmlns:p14="http://schemas.microsoft.com/office/powerpoint/2010/main" val="1263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logomaker.com/blog/wp-content/uploads/2013/12/Television-Features-vs-Benef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012" y="473242"/>
            <a:ext cx="8799189" cy="61310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1"/>
            <a:ext cx="4191000" cy="2670175"/>
          </a:xfrm>
        </p:spPr>
        <p:txBody>
          <a:bodyPr>
            <a:normAutofit/>
          </a:bodyPr>
          <a:lstStyle/>
          <a:p>
            <a:r>
              <a:rPr lang="en-US" dirty="0">
                <a:latin typeface="Showcard Gothic" panose="04020904020102020604" pitchFamily="82" charset="0"/>
              </a:rPr>
              <a:t>TECHNOLOGY</a:t>
            </a:r>
            <a:r>
              <a:rPr lang="en-US" dirty="0">
                <a:latin typeface="Arial Black" panose="020B0A04020102020204" pitchFamily="34" charset="0"/>
              </a:rPr>
              <a:t>-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GOOD</a:t>
            </a:r>
            <a:r>
              <a:rPr lang="en-US" dirty="0">
                <a:latin typeface="Arial Black" panose="020B0A04020102020204" pitchFamily="34" charset="0"/>
              </a:rPr>
              <a:t> OR 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BAD</a:t>
            </a:r>
            <a:r>
              <a:rPr lang="en-US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anburymultimedia.com/yahoo_site_admin/assets/images/video_projector.99214508_st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48314"/>
            <a:ext cx="4562426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2" name="Picture 4" descr="http://techie-pinoy.com/wp-content/uploads/2009/06/photosuit-mili-pro-iphone-ipod-proj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524000" y="2832862"/>
            <a:ext cx="4038600" cy="402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://www.totallandscapecare.com/files/2013/08/Galaxy-Ge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267200" cy="2844800"/>
          </a:xfrm>
          <a:prstGeom prst="rect">
            <a:avLst/>
          </a:prstGeom>
          <a:noFill/>
        </p:spPr>
      </p:pic>
      <p:pic>
        <p:nvPicPr>
          <p:cNvPr id="37896" name="Picture 8" descr="http://homemadechristmasgift.org/wp-content/uploads/2013/10/latest-Technolog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0"/>
            <a:ext cx="4316530" cy="3733800"/>
          </a:xfrm>
          <a:prstGeom prst="rect">
            <a:avLst/>
          </a:prstGeom>
          <a:noFill/>
        </p:spPr>
      </p:pic>
      <p:pic>
        <p:nvPicPr>
          <p:cNvPr id="2050" name="Picture 2" descr="https://lh3.googleusercontent.com/3QsMVgRqfLEg1ZMFI4Ike9oWuCr_lzYMq48MKSKbuzzu2RdYrK6SzBsvJMS8TszX1A=h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6"/>
            <a:ext cx="12192000" cy="70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xabay.com/static/uploads/photo/2014/09/25/19/36/question-mark-460863_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66901"/>
            <a:ext cx="2509753" cy="2509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pi2uk.itvnet.lv/upload/articles/11/112435/images/_origin_Uncle-Sam-Want-You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5453920" cy="5486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57400" y="4572000"/>
            <a:ext cx="3352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572000"/>
            <a:ext cx="3657600" cy="17716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 Black" pitchFamily="34" charset="0"/>
              </a:rPr>
              <a:t>TO BE THE BEST TEACHER/  PREACHER POSSIBLE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685800"/>
            <a:ext cx="4495800" cy="5791200"/>
          </a:xfrm>
        </p:spPr>
        <p:txBody>
          <a:bodyPr>
            <a:normAutofit/>
          </a:bodyPr>
          <a:lstStyle/>
          <a:p>
            <a:r>
              <a:rPr lang="en-US" sz="4400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YOUR (OUR)</a:t>
            </a:r>
          </a:p>
          <a:p>
            <a:r>
              <a:rPr lang="en-US" sz="4400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JOB IS TO:</a:t>
            </a:r>
          </a:p>
          <a:p>
            <a:r>
              <a:rPr lang="en-US" sz="4400" i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EVANGELIZE,ENGAGE,</a:t>
            </a:r>
          </a:p>
          <a:p>
            <a:r>
              <a:rPr lang="en-US" sz="4400" i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ENLIST,</a:t>
            </a:r>
          </a:p>
          <a:p>
            <a:r>
              <a:rPr lang="en-US" sz="4400" i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EXCITE, AND</a:t>
            </a:r>
          </a:p>
          <a:p>
            <a:r>
              <a:rPr lang="en-US" sz="4400" i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itchFamily="34" charset="0"/>
              </a:rPr>
              <a:t>ENCOURAGE!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churchformen.com/wp-content/uploads/2010/03/Asleep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6350" y="-304800"/>
            <a:ext cx="13468350" cy="7696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3276601"/>
            <a:ext cx="7772400" cy="1470025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CHANGE                   THIS…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jesus-is-savior.com/Evils%20in%20America/Apostasy/praise_ti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7772400" cy="1470025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…INTO THIS!</a:t>
            </a:r>
          </a:p>
        </p:txBody>
      </p:sp>
      <p:pic>
        <p:nvPicPr>
          <p:cNvPr id="44036" name="Picture 4" descr="http://marketingdirectorblog.com/wp-content/uploads/2013/12/ID-100116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324350"/>
            <a:ext cx="3810000" cy="25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http://www.tvcbranson.com/wp-content/uploads/2013/06/Sight-S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3997" cy="7086600"/>
          </a:xfrm>
          <a:prstGeom prst="rect">
            <a:avLst/>
          </a:prstGeom>
          <a:noFill/>
        </p:spPr>
      </p:pic>
      <p:pic>
        <p:nvPicPr>
          <p:cNvPr id="45060" name="Picture 4" descr="http://assets.bizjournals.com/houston/morning_call/moneypile*304.jpg?v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289560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0E849D-90BB-49E3-9DE2-0C6DBE2B11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ttps://c2.staticflickr.com/4/3172/2968231306_5fece3405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58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8382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Liturgical churches use as many visual, audio, and tactile stimuli as possible…</a:t>
            </a:r>
          </a:p>
        </p:txBody>
      </p:sp>
    </p:spTree>
    <p:extLst>
      <p:ext uri="{BB962C8B-B14F-4D97-AF65-F5344CB8AC3E}">
        <p14:creationId xmlns:p14="http://schemas.microsoft.com/office/powerpoint/2010/main" val="16724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hurchm.ag/wp-content/uploads/2011/12/Big-church-620x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2209799"/>
          </a:xfrm>
        </p:spPr>
        <p:txBody>
          <a:bodyPr>
            <a:normAutofit/>
          </a:bodyPr>
          <a:lstStyle/>
          <a:p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THE MEGA-CHURCHES USE AS MANY OF THE SENSES AS POSSIBLE TO ENGAGE EXCITE AND CHALLENGE PEOPLE.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505200"/>
            <a:ext cx="8001000" cy="2895600"/>
          </a:xfrm>
        </p:spPr>
        <p:txBody>
          <a:bodyPr/>
          <a:lstStyle/>
          <a:p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WE MUST NOT CHANGE OUR 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THEOLOGY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, BUT WE MAY NEED TO CHANGE OUR 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METHODOLOGY</a:t>
            </a: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!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6482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 Black" pitchFamily="34" charset="0"/>
              </a:rPr>
              <a:t>…and more!</a:t>
            </a:r>
          </a:p>
        </p:txBody>
      </p:sp>
      <p:pic>
        <p:nvPicPr>
          <p:cNvPr id="1026" name="Picture 2" descr="http://cdn.homeadvisor.com/files/eid/13890000/13896000/887610.gif?modifyDateTime=1398783709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0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.indiatimes.in/media/content/2013/Jun/78004611_1371121017_540x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33401"/>
            <a:ext cx="7772400" cy="1470025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SIGHT: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9417" y="3581400"/>
            <a:ext cx="6400800" cy="2514600"/>
          </a:xfrm>
        </p:spPr>
        <p:txBody>
          <a:bodyPr>
            <a:normAutofit/>
          </a:bodyPr>
          <a:lstStyle/>
          <a:p>
            <a:r>
              <a:rPr lang="en-US" sz="4400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The Meeting Place</a:t>
            </a:r>
          </a:p>
          <a:p>
            <a:r>
              <a:rPr lang="en-US" sz="4400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The Medium</a:t>
            </a:r>
          </a:p>
        </p:txBody>
      </p:sp>
    </p:spTree>
    <p:extLst>
      <p:ext uri="{BB962C8B-B14F-4D97-AF65-F5344CB8AC3E}">
        <p14:creationId xmlns:p14="http://schemas.microsoft.com/office/powerpoint/2010/main" val="41234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TtvIZkRK6_YV-KSPfvMRdgjzLRH4z3yYV-qRLqLK3I_l17aP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33401"/>
            <a:ext cx="7772400" cy="1470025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SOUND: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133600"/>
            <a:ext cx="6400800" cy="3505200"/>
          </a:xfrm>
        </p:spPr>
        <p:txBody>
          <a:bodyPr>
            <a:normAutofit fontScale="85000" lnSpcReduction="20000"/>
          </a:bodyPr>
          <a:lstStyle/>
          <a:p>
            <a:r>
              <a:rPr lang="en-US" sz="5400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The Message</a:t>
            </a:r>
          </a:p>
          <a:p>
            <a:r>
              <a:rPr lang="en-US" sz="5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(thesis/subject)</a:t>
            </a:r>
          </a:p>
          <a:p>
            <a:r>
              <a:rPr lang="en-US" sz="5400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The Mastery</a:t>
            </a:r>
          </a:p>
          <a:p>
            <a:r>
              <a:rPr lang="en-US" sz="54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(master the medium)</a:t>
            </a:r>
          </a:p>
        </p:txBody>
      </p:sp>
    </p:spTree>
    <p:extLst>
      <p:ext uri="{BB962C8B-B14F-4D97-AF65-F5344CB8AC3E}">
        <p14:creationId xmlns:p14="http://schemas.microsoft.com/office/powerpoint/2010/main" val="20205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7086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thebodyofmessiah.com/thesanctified/images/creation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“In the beginning…”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CB7992-EBCF-497D-BF1F-10277BAD02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78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http://amazingdata.com/mediadata6/Image/amazing_fun_featured_2681675100105205970S600x600Q85_2009072323365912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78" y="0"/>
            <a:ext cx="6397704" cy="3200400"/>
          </a:xfrm>
          <a:prstGeom prst="rect">
            <a:avLst/>
          </a:prstGeom>
          <a:noFill/>
        </p:spPr>
      </p:pic>
      <p:pic>
        <p:nvPicPr>
          <p:cNvPr id="32772" name="Picture 4" descr="http://guysfromandromeda.com/wp-content/uploads/2012/07/Galaxy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460" y="3151823"/>
            <a:ext cx="5775540" cy="3689985"/>
          </a:xfrm>
          <a:prstGeom prst="rect">
            <a:avLst/>
          </a:prstGeom>
          <a:noFill/>
        </p:spPr>
      </p:pic>
      <p:sp>
        <p:nvSpPr>
          <p:cNvPr id="32774" name="AutoShape 6" descr="data:image/jpeg;base64,/9j/4AAQSkZJRgABAQAAAQABAAD/2wCEAAkGBxQTEhUUExQUFRUXFRUWGBcXFRUXFBUUFBUXFhQUFhUYHCggGBolHBQVITEhJSksLi4uFx8zODMsNygtLisBCgoKDg0OGhAQGywkICQsLCwsLCwsLCwsLCwsLCwsLCwsLCwsLCwsLCwsLCwsLCwsLCwsLCwsLCwsLCwsLCwsLP/AABEIAL4BCQMBEQACEQEDEQH/xAAbAAACAwEBAQAAAAAAAAAAAAACAwEEBQYAB//EAEgQAAIBAgQDBQQHBQUFCQEAAAECAwARBBIhMQVBUQYTImFxMoGRoQcUI0JSscFicpLR8CQzguHxNENUY7JEU3ODk6Kj0tMX/8QAGwEAAgMBAQEAAAAAAAAAAAAAAgMAAQQFBgf/xABCEQACAQIEAgYHBQYFBAMAAAABAgADEQQSITFBUQUTImFxgTJSkaGxwdEUI0Lh8AYzYnKC8RUkksLSQ1OishY0Nf/aAAwDAQACEQMRAD8A5F4b16koDPKB7SpLh6ztTj1qSs8dqURaODXg3qr3lwGFCZYMgR1MsvNDjwtEKZgtVlpYKcEiTUlrD+E05BaJftCXy96dM1rRYNSFGhqu8C2sU1UYYi2NqAmENYppaSWh5YcetWBBbSEyUDiUDEmPWlxmbSBOKowkMpZdaXbWab6R7YfSjyaRQqazIxIsaztOhS1ETQxtp41JAIINBeGVvJZqK8EJaLIqjCE9VS7SQ1qINaCVj4sRaiDRL0ryJpL0d7yKoErPvSjHjWMhNEsBxH97TMwi8k6q9dO84cBwKhhC8ryw3pLreNV7SscMaSUtHdYIQwZNKLCWHvtDTB21NWrSnYiQbDnTg0DUwGnq+stCFOSMTRCrIaUtQzU0PEMlpajsaYpvENcQm0qGUNYF6q8K0iRdKhF5anWUXjN6zMpvNIYWlnDIaYqmJqMJZJqMIoRTJSWEMGV5VoYxTKp0NLMfuI4yaUWbSAF1mNiBc1mc6zqUBpFZKXePtIK1cmWDloYc9lq4Bk93R5YvPYxbLQkWhg3gGgjbCRUvKIvGoacpiGECSqYy1gBrb0N7RmXNB72qzy+qnUviq6JqzhClITE3qCreWaVo9JxTBUEWUMt4WRCfFVmzRFRWA0lqaeMbUoU1lKX4TOnnzbU3s2sI9VI1aVxhCaEUofW2jl4fR9VAOIknh9TqhKGIi3wxFCyWhioDLGEU0ymDE1SJcKU4iZ80SwpZjRGqAasGLJIgdyL1BCzmOSMUwRZYyHhoGWWHiWSkFDGBoiddKWy2jEMypjWZzab6a3iy9Bn0jxQN4hlpRM1ottJHd0N4yQUqCS4glKjKRICDIK1V5ZWeNH1kWaUgx3o7XESWCm0Qy0phaaVNxAIoYc9TBEneAasyxBYUBjF0i7UMZOleO9brTghrSY4rVYEjNeSahlSCTVXIlgCShJowTKNpbhFOWIeXYmFPBmZgY7vamYQMsEzUJqS8kBnvUzXhBSJCSCrzSypjhJV54rLALA0BaFYiGi0QgkxgjooJaeZ7VM1pACZBxIqZxL6sz0J7w5UUu3RQWb4DWqNRRqYa0XOgE0B2WxknsYWb/EojHxkIrLUxNL1hNlLB1j+GVX+jriTH/ZreffYew/8AkrA9ZDsfjOtQoMm4hD6MuI2v3K+nexXPp4rfOldYnOaMh5QD9G/Ef+Gv/wCbh/8A9KnWJzgkPyPu+s9//OeIDX6sfdJAT8BJUFWmfxCCRU9UwH+j7iH/AAr/AMcP/wB6JK9IG5YQWV/VMQewWPH/AGV7Do0RPwD3NMqYui4srA+ciK43BmbjuzeKi1kw06jr3T2+IFhWbU7TRmXn8vjMgR6+/wCYo1GtjJUNluJbjh0roIgtOO7nNKGKj1rNWWxm7DPfSVLVnmy0k0wGLIkFaswYGWhhEwctS0K5m401hWktOQEuYn6zQ5jGdXCEl6IGUVtLCCmRJh57VM1pWW8JZ6sPBNOW4pNK0K1xEMsPNUOsG08aAiSKaTWhzWhhYYerzyrGNR6LNAIgM1qEtLAvJjxBuANSTYAbknYAczVipL6q867hPYzGTAMyCFTzmOUn0QXb4gUt8bTXTfwjk6NqvqdB3zewf0fQKft8Q8n7Ma5AfIsbkj0tWSpjmPoi3jOhS6MRfSN5uYbBYOHSHDQkj7zAOw8y7Xt8ayms7asx/XdNq4emvoqJZfjORLqY0QGxYIcgP4VC6ufTSgAubWJPL68ofojgJUPGyQTeQjXxOVjj/eufdpejyWNjbwGplZrjj56CDheNl7iO8lh4msY40HUszH5gVdROr1q2XkL3J7rCCr5vR1+Hthp2iF8oYO3RBI59xC2PrUakQuZhlHfYfOTrdbA3PdGNx4r7WYHoVKn/ANw/SlimG9G0vrCN5DdoH0AG/wC6flmpRwtNrkj4/SX1zSZOOOLaH+Aj5lrfOswwlJriw9t/lC65oyPigb2soPqg/U1xsd0avAe4/wDGa6OIB3jBORsT8TXlq64jCN2XI8CZvUJUGoBmB2j7LQYwElVjmOolRQGJHKS1s49dfMV3+iv2nqI4p4vVTpm4jvM5+K6Pspajvy4H6T4/i8M0TtG4sykqw6EV9FRp5xgDqJn4jWl1mmrCi2splKyzoHaQy0Yi94urlWgGhvCtPWqSpf3p41nP2glbVdpYN4SN5a1d5REeklEGi2WE4qjBWLU1QMIiWo5K0IwiWWPV6cCIsiHnqjByxUgpTCGpgZzSrwrQo5CSAASSQAACSSdgANzUzy+rvO47N9hHl8eKLRLyRcven94m4T0sT6UitiFQbx1DDZz3Tt8Bg8NgxeCKNG5ufHJbneRrm3kLVz2xBqG2869PDqg2hzcXJtqxY7AC7t5gH2V/zobE3PAbnh+ZhlgJnycSLkqvjIF2CsBEg/5kvPbW2nQ03JlUM2l9r6sfARRqXNhr8PMyomLzg5WR0TVpGDJho9bCy6GRul99NDvR1F6uxYEMdlFi7fQfCLDl9tQOPAfWKwmKMhLxC4T2sTiSBFHb/u4h4V5WGpGmlSuopWSsdW2ppqx/mbf4CUjF9UF7fibYeAldMS0zkQo2Lk5zTA90o/YiJAUW5sRz0ptVEw9MNiGFFOCr6R8TufAe2KFQ1GtTGc8zsIGNxcQIWWVsQ6i3c4cLHh1N/Yzgaja+UE1eHpV3XNQQU0Oueobvbnbh3XMCrWRTao2ZvVXbwj5jIqf2h1wcLWtDEPtpOlwPEel2NvKs6NReqfsymvU4sx7C/LyEN84W9UimvIbmL4fCZAThsJGFG8uIs+nUlvAD1ABp+JK0SBi65zcEp6e4do+cClmf9zT09ZpMksa/3uJwxPMRYSOUfxZAPnQotWp+6w7gc2fL7tTCZkX06i+AW8BMVEdVfMeWXh0J/I1HpVRo6geNYj5SB03Bv/RLcXfHVUxduvcYbDqfip/OsFT7MNGanflmdz7jGg1OAb2KJqYCVjuCD5yQMff3YFea6Ww9MoStj4I495JnVwdRr2PxB+E0lNeNOk6xtPmH0kxf2wm1rxxn10Iv8q+v9DMz9H0GY65fhtPEYqy4moB63yBnGTJW542gbSlILUgzoLrFE1AZdpFqMRTaRTihMNdYF6q8vLNRhatBnJGsUpudasGGRYRwIogYGsanlVxZgyNQkwlEFDUBlsI0NRAxdowPTA0HLGIaPNBOksLRgiJMPCYF5pFjiXM7fADmzHkB1pFQgCOpgmfS+zvZWLBr3jfaTW9sj2eoQfdHnueemg4mK6QCaLOrRwhb0vZLk3FDfeub17ObmdJKQUTMfFM7eEZmPsruL6eIjbQXrSjADtGw4/SW8WJg4f7TLCtu/nHtSsdo4xzG4Cjfc6WrcCaZUhLu3oJwUes35zGwuCL2A3PyEVnEqZ5LwYJD4UBBkncf9bm2p9leWxNPu1Gp1dP7zENufwoPkO7cxBAcXbs0x7TBDd8gln/s+DQ/ZxLvI++Vb+255udtbW1NWScNUNHD/eYhvSY7KOZ5AcBxgj71c1Ts0xsOciQNiVEs5+r4KPREW+vRY1t43P4yOvnVArgX6jDjrcS+rMeHex4DkJWtcZ3OWmNhzkRyTYtTFAow2ET2iWyqRbVppPvk/h22v1qnTD9Ht12Lbra7bAC58EXgO+LDVcQMlAZKY4yY8bHAe6wEffTHTvyoY3591HsB57eu9G2FxGMXr+kX6umNerBtp/GflBFanRPV4Vcz+t9JD4SLDN3mLb6xiT4u5BvZjqDNJr8PkRRJiK+MXqcAvV0hpnI4fwL8zKalToHrMS2Z/V+scyYjFr3uJkEGGXUaZU8hHGNXPQn3dKEPg+jn6rDIatc78T4sx9EQstfFDNWOSmIEOLQMI8Dhu9ffvZkDyeqqfCg8zbzFFUw9Z1NXpKtkX1UNh5tufKDTqoOxhEueZEdjpZlNsRxERMN44szMvkVhsAayUFwr64XBlx6zWAPm9yY6oaq/vawXuH5TNlxOFzeJsTiX/wCY/dxk+dyz1tFHH5TZadFe4Zjb3CZw9Am12qHvNhOl4RGQbWw8Z/BF42HkXJIHxrx/TVdTRLXquPWbsr5CwJnewFMhrWUdwm6WCgsxsqgknoBqSa8ZhMLUxVdaNMak+zv8p08RXWihdthPjXaLin1ieSXWzGy9cgFl/n76+uUwlFFpU9lAA8p5hKDG7vuxJPnw8hpMSQUYa8LLllWVaoiOVpVcUEeNYIo1MW4i5KjSJF2oIy82nANbrXnCBIiXW1ARaMBvKxN6GOAtCjltUBlMl4byXq4IW0mJqglMI2igQ0NWIJEuQrzrQo0mdzDueWv5mqMoC8+w9iuzQwsIZwO9cZnPT8MYPQX+N/KvMdK9IkXVZ38HhAFDHeXeJnQ+VeU+0sWuZ0wgE5vFRcxWqnitbS8szO/UZs2YrbxBSLsNNLna5tr612sK5cqFtcnQnYd8TUFhDxDqCpxOUBdYsHE2t22MpHs8rsfEb6AV18OHbMuEvc+nWbkPV+XATBUsB95twUfOHivCRPjgGfLaHCL4QFHs5lH93Hptubc9qOheoDhujtF/HWPvseLe4RD6feYj+lIydCbYniBsMv2OGXwlgNlCf7uPqTqdL8r3ScKThOjBdr9uqdQO+/4m5CDU1HW4nQcF/KLlgbEWxWMPc4caRxruy7iOFfPm/O3IDRiumDvhMCOsrNqzHgfWc/ARTK1f72v2UGw5wVSbGC/hw+Ei0AOkKAHT/wASTX49L6y+H6KOoNbEP5sf+KwD1uMBHoUh+vOWsNPa8PDo2udGnIvK3nc6RL56e40NXD5wMT0s4AGop37I8fWMWmJsepwKXPFuP5RMeFw+DN5SMRiAb92DeKNjzlY+01+Xy5041sX0iuXDg0qXrEWYjko4DvkIo4Q5qpz1OXAeMbLgZZv7Rj5THEL5QdGb9mGPlfqRf13paYjD4T/K9HJnqcTwHe7SylXEfe4s5U5fICCuJxGIBiwUXcQDcg5SRsTLMefUA3t1oamHwmEIr9I1OsqcAdQO5E+cNKtasOrwq5U57e0yiBhcOQkafXJjpex7gHoiDWU/I05jj8Yudm+z0v8AzI7+Cj3ygMPSNlHWP7pqr9cS2b6phwdbWw8eX1Buf1rj1X6KYE3q1SORcgnxFhNqDFaXyLNrhpsmYyI/MsqBF9b2F/WvHdLO1eqtClSZeSliT7Lm07uFUU0LuQe+cn2s7R/WL4eIlYb+Nh7UpB0VCD7HXrXYwVGn0VSIFmqn0jwUch85kdXxThyOwNhzPM/KBwjsWJ42LAwm32bG5u3Vl5r/ADrHV/aF6NUA2YcY84M2vecpxXhckEhilXKw1H4WW5AZTzBt/Rr1uBxlPE0xUpm4+HdOVXplDYzLmSthMUkz5RSjNaxRFSEYBq7yrT1XKtLwkrTe05GWQZb1V7y8toJWpCvEulCRGBoSCoJGMJVq4N40GigERsdEsWdppxDStY0ExtvOv+jrs+ZZfrDDwIfBcaNIPveYX8/Q1y+kMYKNPvM6WCw+dsx2n1XLYWrwWKrdY956FRaZmMjtrasDAbXjJz3EdLk6D8hzp2Fou9RVUXJOkGowVbmfMeO9rVVmWFVdhpnfxIpvrZCLOfM6eR3r3FHApQW17txtsPrMiM1XXYcOZ+k2+xnGJMSrmGCBcUjLeRQFCwuHzSiNjkVlZVGYDZtr6lbtTpuKeKqt1JBsvrNpZbjUg8pVamR2qYGbnNvBukbkQA43Fk370gtEjc2S+shFx4jYeY2rpVErVqV65GHw4/DsxHI+qDyGs5mdUb7sdZU58BDnWPDuXxTfWsWbERXuiHl3rDQkfgGm2moNXTari06rBDqaA/HaxI/hH+4xb5KLZ65z1OC8BGYnD7YniLsSb93hxo7C/s5f92m1+fU33ClWVCcH0Uo/jqHUA95/E0jrmtXxh8FgBZMSolxDLh8IlgigWSw+5Cg9traZrdbdKLNRwDGjhlNXENuTqfF2/CO6LZXxQz1TkpDYc/CXIcQ84MGCj7mIe2xNmYdZX3AtfS5Pu0pbUKeFP2npJ+sc+ittAeSrxPfFiq9f7nBrlTi31MTHNBhyFw6jEz3sJCLxqx27pB7Rvz+fKnNTxmPBbEHqaXqg9oj+I/hEAPQwrBaI6yoePAeEnGYCx77iEpLEeGFWBmbnaw0jX0+RoKOLUj7P0VTFuL27A8/xGG9Aj73HP4Lx/KeZJsWmZmXDYNdAL5YwByA07xvXS9T/ACvRz7GtiG82+iiGDXxYv+7pDy/vBwkmZmi4fHkAHjxL6SZeZzH+6U29fQ0Nekcor9KPcfhpLtfgP4j7odJ73p4Nbc3MXh8NCHEeGU4nEEgtOwuo1uxQHfzZj+dXWFStSL4o9TSGyg2Y+JG3gJdJlR8tD7x+LHYSzjsAZj3cuNjVb2MWHjze5nv8rV5k4V6IZsDQc3/HUIBt3X1+s79LEBiFqkEjgNpa4N2ehi1sXbkWt8hsK8tj8RWDZDp4Tsra1xOhRq5JlETmfpF4b3mGEyqC8TC5G/dNcMPQEqfca9J+zOM6rEGkTo3xnKx9G4zCfKZ69/mnMCyhLVRwiWFSXFGrEhg0V5UtKwp85ZBjktVxZvDUiiEEgxcjCqNoYBgi1VC1kg1JRBhVcrWOgGtMTeLfa0sQ49A4zgmMHUKbMw8jyF/6FEMQoazbTUOi6jUSyntcL7T6z2d7VwmJctsoAUZBoANAMu6kDlWHH9FPie1Sa4Mz4fpL7KOqxKlWHG2hnRYTjMcmgYX6HQ/OvIY7oXEYftMunMTsYfpGhiPQa/dxjnl3FcR6el5uDz5/9J3EDBh2y2DPoD0JIGnnz91eo/ZzDqFfFHddF8Tx8pgxTl6iUeB1PgPrPiirXXLTaJ0fYKQfXEia4SdXgexs1pBcEX551TfQ7Uuu7U6YrIAWQhhfa4P5xdRQwIPGfTuHtJJF9gq4HCnRpna0ko6mTQsfJdOV61VhQpVQ2KY4ituEUXVfBdh4tOSvWMhFICmnFjuZGDxEUTZcDE88+3fOlwvUpHyJ6m3vp9ejicSmfpFxSpeop1P8zfIRNN6VM2wyl39Yw8Tho4GMmMb6ziWtaENoOneMNAOigW8jyXRrVcTTFHo1RSojdyP/AEHE95lVlSk3WYo534KPnIxMJkIxGPZo02ihUWdhp4Y0Psr1Y7+WlXSqLhr4Xo1c7n0nJ0HezcTyAgVENX77FnKnBePsjkeTEoVRVwuDXcn2Dbm7aGRjpoDvvc60JSjganWVia2IOwG/go2Ud5glqmJXJT+7pDj+t5GExhBMXD4SWOhnYXkIPMAjLEvr8L0VfDl16/pOplXfqwbL5ndj3SqNYL91gkufWP60iMkGGJMhXF4gnVQSYkbrI5/vG8v9aYtTE40BMOOpo+sRZiP4V4DvMArRwxzVT1lTluB4843GYd3yzcQk7tPuQKLOQNhHH9wbanXralUK1KiTQ6OTrH/E51A72bj4COqI7gVMW2VeCjf2QizzxeLJg8Cp2G8luXWVtPT1tQMKeFrAuTXxJ2HBfAbKO/eGC1enp93S95kwO0iMIbYXBr7cje2/777sx/COtudVXVKDrUxZ62ufRQageA7vWMKmzVVK0fu6Y3PEyzwNIcx+rxM+XeWU/kmw9+tc/perjOqz4ysKSn8Can/Vx8hOlgUpX+6W/eZsxIb6mvnuMZS3ZvbhfeekX0dY+sUuNC3Rha91YWG5uCLCipMVqoQbaj4zNiBdTPgDrp/V6+vLrOEdDKkqUVpYaV2WpaFmEWVqwJV5FFJeLBorzPlELOal5XViezmruZOrWMFXA0EJQagvKOWMVauLLCPgW5ApqLcxVQ5RpNaeAKBbW/5nbSrqKymwg4ZQ3aaYM8LKSGBBGhB3B9K51VipsRPS03VkDKbiU5Jbbb9RoaBXYbGU6q2hF5ocN7STxMLyM6C11YltP2SdVPoa10sXUBs5uOIPKc3EdGUKilkXK3AjTWfeez/EO+hV73YeEnrYXDe9SD768X+0GFXCYhkHosLjzjej65rUQzbjQ+Inzz6asTcwL/i+GYfrXV6BuvRt+bn3CFa+KJ5L8T+U+Yit02GbHZKMnHYQAEn6zCdN7CRSSPQAn3VMTlGGq32yn4RV9Z9alWNpSZXfHTXOWKIsIU1NhntoB0Uctb71qwnWph1GGQYenYXd7Zjpvb5sZx62Rqh6wmo3BRsPGXJ0xeXxvBgIjyXKjH+E5ifIEVnRujc91D4qp5sB/tEJhicuuWkvvlbhzhWy4CJppfvYiQaDqUVtFvrq2vrWrEq7rn6RcUqfCmp1PcSN/ATNSIU2wql34udpXnSGNy+IkOLxF7ZFJ7sN0eTmB+FfS1OpNiK1Pq8HT6ml6xGtuYX5tFOKVNs1dusf1RtGY7Mcr45+7QC8eGQAPbayptGP2m13peGKUyafR69Y59Ko2ov3nj/KNJdZWezYo5V4IN/yhNJLJF7SYLCbAMxBk6m9s8xPw5a0v/L0a16l8RiO4XC+A9FfjGBatRLJ91T95+ZgcOxFjk4fCzvbXESAXA/ZQ+GMeba+VHikd16zpOqKacKanfxI1PgINHKhy4RMzesYn7FH+0Y43EsfYUkxBujSWu9vwrpyplOpXq08mGUUKI/EwsxHcvDxMo06aPmqnrH5DYQsdIBIGxr99KuiYWL2U6K5W4jG1wLtYa3pVFrIRgFyqfSrPx7xfVvhyjmTMwOINzwQbDxmDxntA57uWaNnhDmOOONhHAGUAlVOpNri7AHU2uNqqgBTZqeF1qEXao+5v+tBtNYwpq2asdBso2nXdi+OriojYorAn7FQFCKNAQN2/eN68b03Sr4ZxWdSwOmcm5vxHJfCd3ChMuUTpBHXk6tQs1zN4M9agvLvGiYIjO2yKzH0UXNXTQ1Kqou5ImXEGymfAZ3vr1/WvsCCwtOC2plVjRgyMOUWxFXF6xLipDUxVqkOQ0NMKzKKlp7u6q0vrJKR1arKapHKtFE3JjFFXAN4Yq4MfgsI8rhI1Z3OyqLn18h5nQc6tdJdr7z6T2V7INHaWfxSAXCbiP0IuGfzGg5X0NGz8TKWmW7K7cT9J0HGOx0OIjIKKSdjYB15+FreH+VIeqrm1QXmijhXoA/Zza/A6j8p8s7V/RzNF4oWEgG6myv7rnKfiPSlfZMwvTN+6aft5T9+uXvG04z6i6tldHRtfaBXTqAd6RVzUxZgQZuoVEq9pGBHdPpX0U8abvRhrm2Vuliig5T5FdB5g+Vc/pilTxWAJqDt07FT3E2ImY0Th8TnT0X3HI2384P00J/cnr+gep0T/wDnW5P8paf/AGv6fnPmIrQZtM2uyOI7vG4VrZrTx6dbsFsL89dPOrrKXw1RQbaHXw1iTvPsJR4wY2mw2CjGhSA55iAOZHjJ87jbaiovRxAVxTqYhubDKg8jZR7DOXVV6dxmWmvdqTK0a4ct9lBicZJbd7iPfc2u3XQ10GOOCWqPTw6d2reWy+yZFXDsbqr1T37Q8XKzKBisSkMVgRhsOAWsdgVXYbasSKRSREe+FotVqf8AcqaD2n/aIyoWKffuEX1V3nsG/hLYSBYkXfEzkEjlcE+BT+7epXuTlx9bMT/0qfHuNu0fO0XSta+Gp2Hrt8pnRTDOe4Q4ma92nluYUI3cK3S3tubabU6qGFICu3U0uCL6bd2m1+S698qmoz9gZ34sdhFCWN5AWM2PnPJcyx77BrF2X0CrVgV6dK1ELh6frNYsfLYHxJMLLTZ+3eo3IbCWOIOcuTFTpBGNsNhwGYeTqpyg+bsfSkYZULdZhaRrP/3Kmg8r/BRDq5rZarhB6q7yIpiIyYguCw7aGaQ5sRMOi28TfuoAPOiqANUH2gmtUG1NNEXx4ebeyEgyr92Mi8z6RiIoYyhOuHwv3pXscViuZSJeQPRdOpO1XVeozhWHWVOCL6Cd7Hjbv8hGUlUajsrzPpNOc7Yy95Gk5XuoVHdYOC/iYA3eXbUA6s33mKi+lNpgUMyE56l8znhfgPLgJrpMTsLD5TB7PcSfDzrIjZWVtWOoudwRzW1wR61dTDUq1J8PWF1bRj/GddP5YyqzrZ03GoHcOHnPvPAeLpios6jKw0kjvco36qdw3Me+vknSvRdbo+uaVTyPMTq4XFJWQMpl61c2a7zmvpG4oIcGY7+OY5QOYQEF2Ply99d/9nMIauK60+inx4TnYuoPRnyJjX0RZy2NpXkaiEqLNFaCWipDVGGIu9VCtGl6deYMus9qakmghRiiEpjJIqjIISGrEphDvUvLVZ9C7DrNgojPNhHMMxA70D7UIACPDyjO+tr9TpQPUQWBM6GEwhrGfTcFIkiiSIhkYXB8t/cfKgYkbwzTyki0sSTAD3UAW5kEweIOCb6H11rfSGkFxfQzmO0fB48RE4ChSuunL9tRyIPTcXFMJzWpVTcNseRmGrQFH7+gLMupA2YcQROa+iThxGMnZtDChU/vO5Hwsj15TpmocPSajxY29hvOsWWuqVBtuPMQ/plnUmBL+Ian4Nf/AKl+NO6MQp0fdvxOSPAC0z0tcSe5fifynzQU4zdLOBI7xL7Z1v6ZhetlEgKbb2MDLcz7kIHjVnXBRYdQSS+JkzWPP2mtb4g1mTEpVVFr4wsTplpLbw2BPwmZqAucqDxMym4+8p+1xJjhGmWJSufrZFANj+1bQjbWty9G0hrQpZ23u5vr4m9vKZWqGn+9e3cI3AOp/wBjwTOd+9xHiA88otGPW9Xi+tA/zuJCL6tPc91/S9gmKkq3vQpEn1m/VojGzqzD6xM+Mlv4IYP7sEX07wC3/pqTVYdWRScHSFJONSp6R77E3/1ECSoFY2rMXb1V2mfj5CzCKUHfwYODkxtYyHUhut8z/u1dMqL1aJDHjWqbf0jl4WHeY3KT2WFuSL84+ecquSadMKg3w+GXNL6SFT7X77n0pdJEqtno02rN69Q2T+kH5L5y2JUWdgg5LvCwAOXNhMKFUanE4kqwX9oZrRIfTMaLEtsuNxG+1OloT3ado+6VTTjRp/1NDw4MkjMh+uTgXaeXw4WADn47Zrcr2XoDUZhRpBSOppnZRrUb6e8y1Qu1x225n0RFyNGWZ7jHzgXeRyVwMAH3pHIGdRqbCy9BVdY6JkVeppnzqP4Dh4nWOSmM2ZjmPuE5ftHOJC0oZ55DocVIO7hUAHwYWI6kDYH4KL3rZh1KqLKEHLc+LHnDZhexPlz/ACnLoLdfL38z5miCG4C6cu6+7HvOwj8368PpOr4VxuWFY5onKupMZ5h0sGVWU7jce4dKzdLYKji8OBVFxe3fYi417pjwxajiWC7EX872M6tfpSJjI+rAS8jnvEddSRbMOemvrXhv/iadZfrDl5W1naOK0nHcZ4rJipTLKbk7AeyqjZVHIV6fB4GnhqYp0xoPeec59Wrc3MzpDWy1okG8rE1LRggsal5VopqkuDlqXlxipTbTEWj0tRiKO8ONLmiAvAY2EZLFaoy2gq8Uq0AjCxgyDQ1DGU2n3fs32nw08AGddUAZGYBhYWKst/L31TUc1iJpo4jqzYm0u4XiWHiS0WVcxOVVWwuelhYkm/nUag9wDwj2xGc5r3i8fNbQHlr687e+mUkuNYwEETNmbT4f18q0iAYlXsH/AHGPwBpVdblP5hIxsjeBmZ9HuEyDFykG8uIVB5rDHoR/imce6vJ/tIWfFZRw1+EHAWGFp+Anzv6TMX3mMYDUKLe/b8lU++uw6dVRo0eS6+J1l4LtGpU5t7hp9ZykSkmwFzSAC2gm1mA1M1EwASzTSJGN8vtOf8K3tW6jT6rWoQO7cxC4gP6AJ+E2MLxmNnBZJp7HRc2Vm99my3670VbEjJamwTy+QsPbHKpB2nVQ8UxKAMmFwGFSwsZnjZtQCDnklve1vu3rnpVoVFy1MTVqH1aYI8uyPnE1E4qovzMdiOIpKP7TjJMQbj7LDj7MnkAzBU/hU10MPSZe1hMKE/jqnXxtq3tInJrHW1aoT3LPYnEtEn3cDGw9lbti5F8yfGB6lF9aEqlZ+0TiHHlSU/D/ANjKF0XQBB7WMyFmC3UF4lbQRpY4mUG3ttYZQd7bfstvTDeoczAMRxOlJPAcSP1aMVcq6XA5D0jNOLvoVBjgw+DFtHnZDLr077X+FBSKlbDVDlrVnqn1aYIH/j8zDVKg1RQved5WEj4lyWaXGFdSWYx4aK3NmYiw/gvRgphVsirRB/qqHy195MLqy+rEt7hCxE6FbPIsqqdI4z3GAjPV5jbOdfugk/iolbKcyKQfWbWofAcPO0mUH0j5Db85l8Q4ibrdkIUkqTHkwo007rCDxTEHXO/MCjp07nNx53u3meHgIRqAaD9fSc/xTFGRiWLuTYFpDdyByC+zGvkK1hFC5Bp+vd4nWCt73+H14/CUkW5873/kKtUbNfiTfztZR5DUx428v7y9KLIi8zdiL6WNgpt10b5VMWAtJUHO/kBYe2JpnNVZuWnnuYIauZaaCdIzPTgNJjc3MVI9AYxBElqqNkGpKJgGpIJFqkuXmitTyLTlhrxZWhhAwla1EDKteGZb0RN4OW0C1DaFDRaIQSZ6SP8A1qyvKFTqsp0nVdkeNlNGc3Xkea+XWt9EitTytuJnxTNTqConon4zsI+KB9b/ADqjRK6Tbhsaji19Y9sSPKgCmbc45yhxLHBUe1ySpGnn/lejSjmcE8NZmxNcLSIHHT26StiO0uFwuFAWZCQrWVTeR5XJZ2C7gZmNiwFhavMVsPUbFmtXWwzXseXATVTA6kU6R2FvznxnG4syOzsdWNz+g9w0ptWoajlzxmqlSFJAi7CLTEOBlDMBvYG35Va16irlU2EhpoTciKLHn/nSjrqYY00EbhtTqHbyXnUBINxbzkJ0nTYGAAAjAudvFJJIqkdTlVNP8VPGLqDQ4lV/lUE/P4RBA9W86Dh3E3juomwuFW2ogUSTeneLmct6yD3VaJTrnVKtY/xHKns0Fv6ZlqkgaEL4C5icXiggLKCmbXvZbNiJL/eRL2S+1xf96nvUBGRyCB+BNEH8zcfD3RNOmS2g8zv5Slw7HWvaR0Jv/dKXme+4L3FvQHntSb5wCUDeJso8BxmpxY728N47uFBuwjjO955CznzMUYzX8iDTvtFUjKCbcqYsP9RixkH56xuI4kpUK7PNa5VWBiw6HkVhSxc+fh3150C9hiyKFPE3zMfM7SjdtzeZWI4mxIsdtiQCy2/BpljHkov503LcZjLCHaUnkJv579T6sfE3xrUmnjb9d/wlil+v1pA7r/StFNbrm4W8h8viYeWOjiC6t6hev8h5/CnXRFzPt7z4X1seJOpialX8K78+UHMSbtqT+mgA8q5lSo1VszQLhBYQytAVgirfSJeShJjVS5vEO9BNFoIapIYWepAtIvVypF6kuXp8RetLMDOalI3lUSGkzQUFpYWitEGSFqwJRMeqUwLFloJSqtLzRqJRgQC06PhODiYeE2I1871puFHZMwk1GazbTB47DisKxZZC8RO7C5U9Gtt61iqYrEUTvcd4nawtLC4kDs5WEzD2oxVrZh8D/Og/xOsOAm89HU7WufbEN2lxPNh/CNKg6Xrjl7Io9GUDvf2xA4/Nrdjry5fCj/xeqdwDC+wURsIl+LO17hDfqg+OlZ6nSDOCMq+yGuFQbE+0ysx91YJqgZKkuNgup1zj93Q/GqPl5wTNrDxoSD3cj+ckgX52Bt76YtVlFsyr4C8SU42momL7sgqIIuhQd7KPRmLFfW4ojURtXZ37j2V91onIeFh75kcRx1ydyTuSbsfNjQVKpYAAAAcBtNNKkBrxl/CuFQXLE29kMEXboupp1NABfS/t/KZ6is7d0W+JYewFQfsjX+IksfjWtUqNoLn9d0gooN5ULE67/DWj+zNlzHSMLIukJV8jWpKVIEAtfwiGxCiXBEbez87VozUVvYE+76/CZmxfATwDcgB8/wA6W+JNxkUC2x3P68opq173M8cMaytmc3aLFYCCYCKHJaF1t5IiJFWFJgZwDKWIFqQ62m+g9xKxNLmmQDUkhirgz16kGTmqSTvOI9noWmAVCni8SqTa1th03rVTRGOpnJqV6qLpa/CZfGuzZizyR6x5lCjUtZtPzpRQpvHLXFTTlMS9tLVAZZEMGrvAMbG1GGgMIdS8GaHCMtzmW/6U6kygEtM9dXawTeaOHwdpA6Gym/x6UOSWHItpqN5uGAFTcA6bb6c7iluBl7U0JfN2TOL4x2Rvd4GC88hvl9FPL0PxrE1A2upnXpY7Zag85x+IhZGKuCp6H9OtZJ0AQRcRRqSjBvUlT16kuSGqSSxHMToAx9L/AKVeltpLS5h8LIfub8zf9TTKdOo3oxFWtSQdoy7FgXO/yrQMEx1YzBUx6r6AjV4Ip1Jb4j+VGMEBxif8UqDQASDlBtckddKsKgNo4V6zJfSLMvSn/bKgUKhsO7SX1ZJJbWLzWpBJ3Jhb2EkSaVFcgQXpAtDXEEWN6LrmED7OrXE2sE6soPPnW6myuLzk16b02tLMkYtR5JnVjeU5VF6EgTQpMLKAKMAAQbkmYeOGtYa286uGNhKRrNNoMgGpCMnNUlWkXqSWnr1JVp9llYXB2JuTYeLfS9Pz5TOUKeYefGKlPUE2Oax5C/hPnTaVS51ia1Hs9n+853E9mrz5iS0b5muPaGuxHvqlw5Fw3DjI+JBAy7nhMuPgjmQL90k2J0uAbe41VOkxPal1KygXXwmi/Z4E+EkDOBqL2W2pvTBRBI10iDiGANxqJpjgESWZSS17AH501aaqYh3qMDc2l1uExqpFwCw6bG9Qqp0loHXta6RsWFVBawK326G9CABv5R7Mzarvxj2YZxa2t/cBQFRqDDUnKCOErdwCPCbkte2xrP1RFrazWKw1zC0y+LcFUtlYK1xfa40/I1kq0yptN1CvmUETju0HZru1DxKwA9oXJGX8Qvra/wCdZyCN5vp1AxteY+F4Qzgkhwtr5gt1t+vuokUvovv098YxVT2oxuzstsyZZB+ydf4TbXyF6SamV8jix74WUWzA3EHBQmNwZomyje6fqdqZpexgtqOzvO1fI0X2WQDkQNxzHka3Zez2dPpOOGK1O3c/IxBOQLsSeVPoMyW43mfE0lq31ItLLqtr++ukQLTiAte05fG47O3hJAFx61yq9e57M9DhcJlHbERGazIec21F0sJ4tramb6ReUAXEFjUblLXeEpF7XqBrSihIvPMDe4GlUwJ1EtDYWJ1liCe1x1ptOoVBEzVqOcgmaYx+YbVvWsGGk5bYYodYhpb0OaGFtFSSmhLmGqiVZEpDC8erWleSOllZpSpEMtARHhrwDVQ56pJJqSrT6vipgWzJoLqm+p3JPw0oAxJ7OzfKZsgAIfdR8YUsbFTrYhgzHcW5LRhiFDX2OvjF2UuQOI07hGYdwMz5tOnPaw+Na0chNTcXmN6QZ/Rs1vLxhGRbXX0N+R0JA6U47ae2ZlUAi41HCAzWsOt/6+dZw5GhmwUwTmEAP/l7xRdbbWAaAbQxqzgi7HnYeRqwc1iTrIy5LgC44wZHF+u5J8/6FKbQlSY5BmGYCFhiGDF7gC2Q9b8qMnOMx0tFEdW2Ua337oUMa58wO2/r5CgRbPmUxjvdMrCHNKL6kXOmb9aL0iRxi9UANzaUcdikyfdAAIuNbgc6Cply5Y2iHz5t5y+I41nyoAF21Gg030rK6puvsnQo59cx+sKXFoo7xGCki5W2jLe3iXY3pjKjoBUFx7x4Hh8JEdwxCk/WXcDxOKSwfwE7Xu0Z9GHjT4kUr7PUX9yc45C2b/Qey39JBjs6kfeDL38PaNR53k4jgb5Pstb2OniU+d1vf3gVBWpVTlVsreqdD7DYiB1bocxGYcxr7xOexuJdbowsR1Go/wAqMu4FiIIpoxzCU3xjZcoOnOiOIfJlBgjCJ1mciVV50gbTU28YB50VhwgEniIttDRXtKHahFtNB5UJeWEtxks1wNtPnUzXEoJZoKvqOlQNzllY9/maZvFAc4Ucthamo+UWmerSzNm4SY8RTQ0Q1PlLqkEUwazMQbyrO1A0cgiWNLMaBaIcUBmhWiWFCY4G8GqhQrVcq8+sOVLRm32a5rXtqSfLzJpa5Q3a0FtPrM5zhDl1N9fpFSYi3eGPVAuW55lhqfM1WY5WAGhNhLFMF1LHtAX/AChxlUVDcN97oQbW3p4y02AbXvEQ2eqpZdO490J7aqoYhje3mefzpykZcg4bRDKQesPnDyk+1bwAEn0HLrpTQq+kRrElj6IOhhSIDc2tYAn37VlqKFvNdI5rStPEGTTcNe33TaqqC9NSOHCFTOWo1+PGJeWwK7eXTqL9KWzaRyqbyxhZbgIFJLeK++gpxrgrl5TOcOVbPewOkjiHEbLmtYgaaW9PhSKlcXuBHUsMT2SdJyvF+OMbAG1gdutKNQ3mtKC2tMc49ioW+gqzraEFteUjKSarNeGEAnhLff8Aq21CWvDy2jBMbWvRDa43gEa67Q8NxGWM+CRltra9x8DTBiHYWezDkwv8ZGoJe4FjzGnwl7Fdo5pkyy93IBtmQFl81bcVQakBogHgT8LkQOrIPpE+NvpMcyail31jSCRrBzb1V5VjCVtKsHSUV1tJ0uD8aI20tBXNreQB/OqtaFcGGF57dKsCCTraSpAF+e/+VS8lpKKSRfnrVgmUwFo/JcnWmXub3idhYCAU1pym8RU0lgHSmzJxlaR6EmPVYstQExgWFerg2N4DrQkRik3iTSzNAkXqpdp9Kgdpbsq+ENZUGmwvoPW9ZwGID20lHKpyX14y3iXVkW7ai91OgJtYWt5n5VrdA9iDe4221mOmzISCLd++kRC/i7s+LL+Hr19KUpDmzaWjXBQZl4y8GC6qx2vfa16ctTq9AbzO1LrbEi0S8zO2i2UDMwvoSNAfTypgr5mvbQQPswRMt+0fhGxnOCx+9tc8hzHv5edR0zqXPjKpv1bCmPDzlR8SBY6WIJtroL21FKDqrWO3jNBR3U23vynpMMJCGBXK11IW46aa86VWpWa3A8jeHQrXTjccxaOXwKco8XsgdBzN6lNrKcupkqrmYZjYCYnadyqC55Ck11YNrNWFIYaTjsRNpQi2W0fY5ryqZNBV8pdtTIubm1WDylEA6mTE/WqBtvIwvtHZvyo72FxBtc6yuDcmgW8Yx0hJJpRXgFdZ64BvvpU0EmpEBdaHeFtPK1S8hEbHbnVi3GCQeEK9QnWS1hJJvUlWE8o61JfhHIdPOiBgEaxp2A+NFeBbjJG+mwpiniJnqC4seMdKDa9alOZbzEQA2WZ0ppbTXTGkC9LjbQhRQSBDIqQbi8UwoSI4GRahhXn0+LFlWzWW/spcaL5m1LpVLk2AufIWia1HQXJsNeZMywmeUlm0BOq+z4drDoTSaY3N7TU7WUWF7y7hsPoSpKuQdzYHyU8tL0/IQh6s+PztMzOM4FQaX0/Oeilt4d/DakBido4rbWPaIxoS9iz+AJezAtsf1rSEZVyndplLq7ZhsvdPHDMDqPCCE320vVrUqZx+tpCtLqz7fbLMjFls7BlN/Fl0sOh3NjTXPWLqBfnE00FIgqWtyvC77Me8WwY5VkTSzFfZkA9N6WRsy+iTtyPHyjAN1f0gNDzH1lXjihHA1NwW02IIvpSWQI+5j0ZnTYec4zimP7zw8gNPdQO5cazRSpCmdOMw5OvnQDnHnlEk3Pvq5NhCQHW2oF6IEwWtxkK23QVV5doaud+VQNxglQdJ5hfW/Kjy8YGa3ZiV2oI2+uslzUlgT3pUla3kqt6m8s6amMWI1LGCWEIKOtVIZLH4CrvKtCVD7qm8hsIxQSau94NrCXI4fnTBEMYSgsbAaXtTAS3ZHGKfLTGdt4cqaGtiqAJzQxJvM2VKSwm2m0AR0Fo0uBHxw0wLM71ddI5YqLLEmoYmaKhZY+nVvE93QWj88+qcU4Mzahkuu2tgw536MNaz1KDXzKPL5iSliVXssfP5GKj4Vl0dXBOl1sw01P6VYorexNj3iQ4h7XAuJ6LDFmVVJLAMAGFlynn63vV+lqNbCxgZgu+lzfnrLSxxIwa1pAoAFgVJN9x1tTAtJWLLx4cu8RTNWdcp4a3+Urvgo2kziUFhcqp1Cnnmb+VAKTq2cNc8IZrKU6tlsOMjFRSiFszqbkE6ENmOlgPTnUqrUyAG395dB6XWaX8O4T2DlZMqyeK1hlOwW9zYe6tFEhuzU8PCJxAt2qJ75Zn4bnYyRqES/wCNQLjffb0rM+FIeyg2mmnjAafbInO9ssf4UAYXQstxvtpY9KrEPZhpY2jMLTBB5TiZZtQedZydZuC6WimG/wAaoS+UFBobjp7qIaymMFtLiiOmkAa2MEvv50N4YHGeU+dQSGGrWNtPdTFPCKddLiQU0oWW0tWuZD6aGq1tCGpuISjSrG0o3zTxG16oy4xW0qs0sKIaxm17b6VXC8s72mqvAZbezyB3Gxo+qfiJnOJp3sDLcPCjIiots2rFieW1EqlxYbwHqBGzMdJpjgsMUZLPmOgtezZj5dK0fZsiZmMx/bGqVAiiV8bgTfILF20FtkXmaBlI38hGo4Oo4bxMnCsiscwsug/aPOmpQZb67RNTEq5AtvM9mv5aWo1ObtcBFMpQZOO5lN7E1Z1li4EtYeEUxVERUcxrx1dosNeLC2qQyZEiVTCRSREd1S8sd1hn1qbFEEbXGXlcZjY315VQYZyLSMhyXvDTE305kW/Z56kdaYdRcRV8rWMO6MEvmBUWBFhcML6/Cqal2s6m3ORKnZyMLyDhELZyNcpOwJzMAL308qWaAuWjRXawWZcWESMSM1yJBm0tcEam3QXpVOgCpA5gxtXENmUnkRAxUFgzhmAyjnrm2HuqHPTDay1KVCoy/wBplo7ORc7vkvzAUX0paM1Vxz+k0uqUUPL6w8fi2Y91eyBgug5sdyKZUqNUbIptF0aaUk6xhfjOc7QYfLJIlycjW12JAFzbpWB2INp06QBAaY0y/kDVkECWrAm0Qy7X5/zqwBtITyiHFvjU2Mm4i5N6vaWNZ48j00qX4yrcIKjQnpUteTaShohrBaw1jY+YogIsnYye6uL1Ct9ZYcA2kkbeYqjoJALkxii9/cKrgYXKW/qwLhRpsKE6y1NhedCnCxmQLYAg762y7n1NNanqLTKK2hvPd6XaxvlGpHUDlUNZyct5fUIozW1lzEEDxDQsATbSw5AVb9mzLpeLpDNdG1tF9/kXPa5bTyApavYFjrGNSzEKDaOhjKEC4MkguW5KvQedOpnKMx3O0RVAclOA98OSBXVQwuATYX5Df3mtagFSDMTsyNmFtpgccwmRSyWCk2tzFU6gbbQ6LFj2t5hA0F5pKC0v4SSnK0w1ktLjU2ZhFmqMOA9VLE9apaX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76" name="AutoShape 8" descr="data:image/jpeg;base64,/9j/4AAQSkZJRgABAQAAAQABAAD/2wCEAAkGBxQTEhUUExQUFRUXFRUWGBcXFRUXFBUUFBUXFhQUFhUYHCggGBolHBQVITEhJSksLi4uFx8zODMsNygtLisBCgoKDg0OGhAQGywkICQsLCwsLCwsLCwsLCwsLCwsLCwsLCwsLCwsLCwsLCwsLCwsLCwsLCwsLCwsLCwsLCwsLP/AABEIAL4BCQMBEQACEQEDEQH/xAAbAAACAwEBAQAAAAAAAAAAAAACAwEEBQYAB//EAEgQAAIBAgQDBQQHBQUFCQEAAAECAwARBBIhMQVBUQYTImFxMoGRoQcUI0JSscFicpLR8CQzguHxNENUY7JEU3ODk6Kj0tMX/8QAGwEAAgMBAQEAAAAAAAAAAAAAAgMAAQQFBgf/xABCEQACAQIEAgYHBQYFBAMAAAABAgADEQQSITFBUQUTImFxgTJSkaGxwdEUI0Lh8AYzYnKC8RUkksLSQ1OishY0Nf/aAAwDAQACEQMRAD8A5F4b16koDPKB7SpLh6ztTj1qSs8dqURaODXg3qr3lwGFCZYMgR1MsvNDjwtEKZgtVlpYKcEiTUlrD+E05BaJftCXy96dM1rRYNSFGhqu8C2sU1UYYi2NqAmENYppaSWh5YcetWBBbSEyUDiUDEmPWlxmbSBOKowkMpZdaXbWab6R7YfSjyaRQqazIxIsaztOhS1ETQxtp41JAIINBeGVvJZqK8EJaLIqjCE9VS7SQ1qINaCVj4sRaiDRL0ryJpL0d7yKoErPvSjHjWMhNEsBxH97TMwi8k6q9dO84cBwKhhC8ryw3pLreNV7SscMaSUtHdYIQwZNKLCWHvtDTB21NWrSnYiQbDnTg0DUwGnq+stCFOSMTRCrIaUtQzU0PEMlpajsaYpvENcQm0qGUNYF6q8K0iRdKhF5anWUXjN6zMpvNIYWlnDIaYqmJqMJZJqMIoRTJSWEMGV5VoYxTKp0NLMfuI4yaUWbSAF1mNiBc1mc6zqUBpFZKXePtIK1cmWDloYc9lq4Bk93R5YvPYxbLQkWhg3gGgjbCRUvKIvGoacpiGECSqYy1gBrb0N7RmXNB72qzy+qnUviq6JqzhClITE3qCreWaVo9JxTBUEWUMt4WRCfFVmzRFRWA0lqaeMbUoU1lKX4TOnnzbU3s2sI9VI1aVxhCaEUofW2jl4fR9VAOIknh9TqhKGIi3wxFCyWhioDLGEU0ymDE1SJcKU4iZ80SwpZjRGqAasGLJIgdyL1BCzmOSMUwRZYyHhoGWWHiWSkFDGBoiddKWy2jEMypjWZzab6a3iy9Bn0jxQN4hlpRM1ottJHd0N4yQUqCS4glKjKRICDIK1V5ZWeNH1kWaUgx3o7XESWCm0Qy0phaaVNxAIoYc9TBEneAasyxBYUBjF0i7UMZOleO9brTghrSY4rVYEjNeSahlSCTVXIlgCShJowTKNpbhFOWIeXYmFPBmZgY7vamYQMsEzUJqS8kBnvUzXhBSJCSCrzSypjhJV54rLALA0BaFYiGi0QgkxgjooJaeZ7VM1pACZBxIqZxL6sz0J7w5UUu3RQWb4DWqNRRqYa0XOgE0B2WxknsYWb/EojHxkIrLUxNL1hNlLB1j+GVX+jriTH/ZreffYew/8AkrA9ZDsfjOtQoMm4hD6MuI2v3K+nexXPp4rfOldYnOaMh5QD9G/Ef+Gv/wCbh/8A9KnWJzgkPyPu+s9//OeIDX6sfdJAT8BJUFWmfxCCRU9UwH+j7iH/AAr/AMcP/wB6JK9IG5YQWV/VMQewWPH/AGV7Do0RPwD3NMqYui4srA+ciK43BmbjuzeKi1kw06jr3T2+IFhWbU7TRmXn8vjMgR6+/wCYo1GtjJUNluJbjh0roIgtOO7nNKGKj1rNWWxm7DPfSVLVnmy0k0wGLIkFaswYGWhhEwctS0K5m401hWktOQEuYn6zQ5jGdXCEl6IGUVtLCCmRJh57VM1pWW8JZ6sPBNOW4pNK0K1xEMsPNUOsG08aAiSKaTWhzWhhYYerzyrGNR6LNAIgM1qEtLAvJjxBuANSTYAbknYAczVipL6q867hPYzGTAMyCFTzmOUn0QXb4gUt8bTXTfwjk6NqvqdB3zewf0fQKft8Q8n7Ma5AfIsbkj0tWSpjmPoi3jOhS6MRfSN5uYbBYOHSHDQkj7zAOw8y7Xt8ayms7asx/XdNq4emvoqJZfjORLqY0QGxYIcgP4VC6ufTSgAubWJPL68ofojgJUPGyQTeQjXxOVjj/eufdpejyWNjbwGplZrjj56CDheNl7iO8lh4msY40HUszH5gVdROr1q2XkL3J7rCCr5vR1+Hthp2iF8oYO3RBI59xC2PrUakQuZhlHfYfOTrdbA3PdGNx4r7WYHoVKn/ANw/SlimG9G0vrCN5DdoH0AG/wC6flmpRwtNrkj4/SX1zSZOOOLaH+Aj5lrfOswwlJriw9t/lC65oyPigb2soPqg/U1xsd0avAe4/wDGa6OIB3jBORsT8TXlq64jCN2XI8CZvUJUGoBmB2j7LQYwElVjmOolRQGJHKS1s49dfMV3+iv2nqI4p4vVTpm4jvM5+K6Pspajvy4H6T4/i8M0TtG4sykqw6EV9FRp5xgDqJn4jWl1mmrCi2splKyzoHaQy0Yi94urlWgGhvCtPWqSpf3p41nP2glbVdpYN4SN5a1d5REeklEGi2WE4qjBWLU1QMIiWo5K0IwiWWPV6cCIsiHnqjByxUgpTCGpgZzSrwrQo5CSAASSQAACSSdgANzUzy+rvO47N9hHl8eKLRLyRcven94m4T0sT6UitiFQbx1DDZz3Tt8Bg8NgxeCKNG5ufHJbneRrm3kLVz2xBqG2869PDqg2hzcXJtqxY7AC7t5gH2V/zobE3PAbnh+ZhlgJnycSLkqvjIF2CsBEg/5kvPbW2nQ03JlUM2l9r6sfARRqXNhr8PMyomLzg5WR0TVpGDJho9bCy6GRul99NDvR1F6uxYEMdlFi7fQfCLDl9tQOPAfWKwmKMhLxC4T2sTiSBFHb/u4h4V5WGpGmlSuopWSsdW2ppqx/mbf4CUjF9UF7fibYeAldMS0zkQo2Lk5zTA90o/YiJAUW5sRz0ptVEw9MNiGFFOCr6R8TufAe2KFQ1GtTGc8zsIGNxcQIWWVsQ6i3c4cLHh1N/Yzgaja+UE1eHpV3XNQQU0Oueobvbnbh3XMCrWRTao2ZvVXbwj5jIqf2h1wcLWtDEPtpOlwPEel2NvKs6NReqfsymvU4sx7C/LyEN84W9UimvIbmL4fCZAThsJGFG8uIs+nUlvAD1ABp+JK0SBi65zcEp6e4do+cClmf9zT09ZpMksa/3uJwxPMRYSOUfxZAPnQotWp+6w7gc2fL7tTCZkX06i+AW8BMVEdVfMeWXh0J/I1HpVRo6geNYj5SB03Bv/RLcXfHVUxduvcYbDqfip/OsFT7MNGanflmdz7jGg1OAb2KJqYCVjuCD5yQMff3YFea6Ww9MoStj4I495JnVwdRr2PxB+E0lNeNOk6xtPmH0kxf2wm1rxxn10Iv8q+v9DMz9H0GY65fhtPEYqy4moB63yBnGTJW542gbSlILUgzoLrFE1AZdpFqMRTaRTihMNdYF6q8vLNRhatBnJGsUpudasGGRYRwIogYGsanlVxZgyNQkwlEFDUBlsI0NRAxdowPTA0HLGIaPNBOksLRgiJMPCYF5pFjiXM7fADmzHkB1pFQgCOpgmfS+zvZWLBr3jfaTW9sj2eoQfdHnueemg4mK6QCaLOrRwhb0vZLk3FDfeub17ObmdJKQUTMfFM7eEZmPsruL6eIjbQXrSjADtGw4/SW8WJg4f7TLCtu/nHtSsdo4xzG4Cjfc6WrcCaZUhLu3oJwUes35zGwuCL2A3PyEVnEqZ5LwYJD4UBBkncf9bm2p9leWxNPu1Gp1dP7zENufwoPkO7cxBAcXbs0x7TBDd8gln/s+DQ/ZxLvI++Vb+255udtbW1NWScNUNHD/eYhvSY7KOZ5AcBxgj71c1Ts0xsOciQNiVEs5+r4KPREW+vRY1t43P4yOvnVArgX6jDjrcS+rMeHex4DkJWtcZ3OWmNhzkRyTYtTFAow2ET2iWyqRbVppPvk/h22v1qnTD9Ht12Lbra7bAC58EXgO+LDVcQMlAZKY4yY8bHAe6wEffTHTvyoY3591HsB57eu9G2FxGMXr+kX6umNerBtp/GflBFanRPV4Vcz+t9JD4SLDN3mLb6xiT4u5BvZjqDNJr8PkRRJiK+MXqcAvV0hpnI4fwL8zKalToHrMS2Z/V+scyYjFr3uJkEGGXUaZU8hHGNXPQn3dKEPg+jn6rDIatc78T4sx9EQstfFDNWOSmIEOLQMI8Dhu9ffvZkDyeqqfCg8zbzFFUw9Z1NXpKtkX1UNh5tufKDTqoOxhEueZEdjpZlNsRxERMN44szMvkVhsAayUFwr64XBlx6zWAPm9yY6oaq/vawXuH5TNlxOFzeJsTiX/wCY/dxk+dyz1tFHH5TZadFe4Zjb3CZw9Am12qHvNhOl4RGQbWw8Z/BF42HkXJIHxrx/TVdTRLXquPWbsr5CwJnewFMhrWUdwm6WCgsxsqgknoBqSa8ZhMLUxVdaNMak+zv8p08RXWihdthPjXaLin1ieSXWzGy9cgFl/n76+uUwlFFpU9lAA8p5hKDG7vuxJPnw8hpMSQUYa8LLllWVaoiOVpVcUEeNYIo1MW4i5KjSJF2oIy82nANbrXnCBIiXW1ARaMBvKxN6GOAtCjltUBlMl4byXq4IW0mJqglMI2igQ0NWIJEuQrzrQo0mdzDueWv5mqMoC8+w9iuzQwsIZwO9cZnPT8MYPQX+N/KvMdK9IkXVZ38HhAFDHeXeJnQ+VeU+0sWuZ0wgE5vFRcxWqnitbS8szO/UZs2YrbxBSLsNNLna5tr612sK5cqFtcnQnYd8TUFhDxDqCpxOUBdYsHE2t22MpHs8rsfEb6AV18OHbMuEvc+nWbkPV+XATBUsB95twUfOHivCRPjgGfLaHCL4QFHs5lH93Hptubc9qOheoDhujtF/HWPvseLe4RD6feYj+lIydCbYniBsMv2OGXwlgNlCf7uPqTqdL8r3ScKThOjBdr9uqdQO+/4m5CDU1HW4nQcF/KLlgbEWxWMPc4caRxruy7iOFfPm/O3IDRiumDvhMCOsrNqzHgfWc/ARTK1f72v2UGw5wVSbGC/hw+Ei0AOkKAHT/wASTX49L6y+H6KOoNbEP5sf+KwD1uMBHoUh+vOWsNPa8PDo2udGnIvK3nc6RL56e40NXD5wMT0s4AGop37I8fWMWmJsepwKXPFuP5RMeFw+DN5SMRiAb92DeKNjzlY+01+Xy5041sX0iuXDg0qXrEWYjko4DvkIo4Q5qpz1OXAeMbLgZZv7Rj5THEL5QdGb9mGPlfqRf13paYjD4T/K9HJnqcTwHe7SylXEfe4s5U5fICCuJxGIBiwUXcQDcg5SRsTLMefUA3t1oamHwmEIr9I1OsqcAdQO5E+cNKtasOrwq5U57e0yiBhcOQkafXJjpex7gHoiDWU/I05jj8Yudm+z0v8AzI7+Cj3ygMPSNlHWP7pqr9cS2b6phwdbWw8eX1Buf1rj1X6KYE3q1SORcgnxFhNqDFaXyLNrhpsmYyI/MsqBF9b2F/WvHdLO1eqtClSZeSliT7Lm07uFUU0LuQe+cn2s7R/WL4eIlYb+Nh7UpB0VCD7HXrXYwVGn0VSIFmqn0jwUch85kdXxThyOwNhzPM/KBwjsWJ42LAwm32bG5u3Vl5r/ADrHV/aF6NUA2YcY84M2vecpxXhckEhilXKw1H4WW5AZTzBt/Rr1uBxlPE0xUpm4+HdOVXplDYzLmSthMUkz5RSjNaxRFSEYBq7yrT1XKtLwkrTe05GWQZb1V7y8toJWpCvEulCRGBoSCoJGMJVq4N40GigERsdEsWdppxDStY0ExtvOv+jrs+ZZfrDDwIfBcaNIPveYX8/Q1y+kMYKNPvM6WCw+dsx2n1XLYWrwWKrdY956FRaZmMjtrasDAbXjJz3EdLk6D8hzp2Fou9RVUXJOkGowVbmfMeO9rVVmWFVdhpnfxIpvrZCLOfM6eR3r3FHApQW17txtsPrMiM1XXYcOZ+k2+xnGJMSrmGCBcUjLeRQFCwuHzSiNjkVlZVGYDZtr6lbtTpuKeKqt1JBsvrNpZbjUg8pVamR2qYGbnNvBukbkQA43Fk370gtEjc2S+shFx4jYeY2rpVErVqV65GHw4/DsxHI+qDyGs5mdUb7sdZU58BDnWPDuXxTfWsWbERXuiHl3rDQkfgGm2moNXTari06rBDqaA/HaxI/hH+4xb5KLZ65z1OC8BGYnD7YniLsSb93hxo7C/s5f92m1+fU33ClWVCcH0Uo/jqHUA95/E0jrmtXxh8FgBZMSolxDLh8IlgigWSw+5Cg9traZrdbdKLNRwDGjhlNXENuTqfF2/CO6LZXxQz1TkpDYc/CXIcQ84MGCj7mIe2xNmYdZX3AtfS5Pu0pbUKeFP2npJ+sc+ittAeSrxPfFiq9f7nBrlTi31MTHNBhyFw6jEz3sJCLxqx27pB7Rvz+fKnNTxmPBbEHqaXqg9oj+I/hEAPQwrBaI6yoePAeEnGYCx77iEpLEeGFWBmbnaw0jX0+RoKOLUj7P0VTFuL27A8/xGG9Aj73HP4Lx/KeZJsWmZmXDYNdAL5YwByA07xvXS9T/ACvRz7GtiG82+iiGDXxYv+7pDy/vBwkmZmi4fHkAHjxL6SZeZzH+6U29fQ0Nekcor9KPcfhpLtfgP4j7odJ73p4Nbc3MXh8NCHEeGU4nEEgtOwuo1uxQHfzZj+dXWFStSL4o9TSGyg2Y+JG3gJdJlR8tD7x+LHYSzjsAZj3cuNjVb2MWHjze5nv8rV5k4V6IZsDQc3/HUIBt3X1+s79LEBiFqkEjgNpa4N2ehi1sXbkWt8hsK8tj8RWDZDp4Tsra1xOhRq5JlETmfpF4b3mGEyqC8TC5G/dNcMPQEqfca9J+zOM6rEGkTo3xnKx9G4zCfKZ69/mnMCyhLVRwiWFSXFGrEhg0V5UtKwp85ZBjktVxZvDUiiEEgxcjCqNoYBgi1VC1kg1JRBhVcrWOgGtMTeLfa0sQ49A4zgmMHUKbMw8jyF/6FEMQoazbTUOi6jUSyntcL7T6z2d7VwmJctsoAUZBoANAMu6kDlWHH9FPie1Sa4Mz4fpL7KOqxKlWHG2hnRYTjMcmgYX6HQ/OvIY7oXEYftMunMTsYfpGhiPQa/dxjnl3FcR6el5uDz5/9J3EDBh2y2DPoD0JIGnnz91eo/ZzDqFfFHddF8Tx8pgxTl6iUeB1PgPrPiirXXLTaJ0fYKQfXEia4SdXgexs1pBcEX551TfQ7Uuu7U6YrIAWQhhfa4P5xdRQwIPGfTuHtJJF9gq4HCnRpna0ko6mTQsfJdOV61VhQpVQ2KY4ituEUXVfBdh4tOSvWMhFICmnFjuZGDxEUTZcDE88+3fOlwvUpHyJ6m3vp9ejicSmfpFxSpeop1P8zfIRNN6VM2wyl39Yw8Tho4GMmMb6ziWtaENoOneMNAOigW8jyXRrVcTTFHo1RSojdyP/AEHE95lVlSk3WYo534KPnIxMJkIxGPZo02ihUWdhp4Y0Psr1Y7+WlXSqLhr4Xo1c7n0nJ0HezcTyAgVENX77FnKnBePsjkeTEoVRVwuDXcn2Dbm7aGRjpoDvvc60JSjganWVia2IOwG/go2Ud5glqmJXJT+7pDj+t5GExhBMXD4SWOhnYXkIPMAjLEvr8L0VfDl16/pOplXfqwbL5ndj3SqNYL91gkufWP60iMkGGJMhXF4gnVQSYkbrI5/vG8v9aYtTE40BMOOpo+sRZiP4V4DvMArRwxzVT1lTluB4843GYd3yzcQk7tPuQKLOQNhHH9wbanXralUK1KiTQ6OTrH/E51A72bj4COqI7gVMW2VeCjf2QizzxeLJg8Cp2G8luXWVtPT1tQMKeFrAuTXxJ2HBfAbKO/eGC1enp93S95kwO0iMIbYXBr7cje2/777sx/COtudVXVKDrUxZ62ufRQageA7vWMKmzVVK0fu6Y3PEyzwNIcx+rxM+XeWU/kmw9+tc/perjOqz4ysKSn8Can/Vx8hOlgUpX+6W/eZsxIb6mvnuMZS3ZvbhfeekX0dY+sUuNC3Rha91YWG5uCLCipMVqoQbaj4zNiBdTPgDrp/V6+vLrOEdDKkqUVpYaV2WpaFmEWVqwJV5FFJeLBorzPlELOal5XViezmruZOrWMFXA0EJQagvKOWMVauLLCPgW5ApqLcxVQ5RpNaeAKBbW/5nbSrqKymwg4ZQ3aaYM8LKSGBBGhB3B9K51VipsRPS03VkDKbiU5Jbbb9RoaBXYbGU6q2hF5ocN7STxMLyM6C11YltP2SdVPoa10sXUBs5uOIPKc3EdGUKilkXK3AjTWfeez/EO+hV73YeEnrYXDe9SD768X+0GFXCYhkHosLjzjej65rUQzbjQ+Inzz6asTcwL/i+GYfrXV6BuvRt+bn3CFa+KJ5L8T+U+Yit02GbHZKMnHYQAEn6zCdN7CRSSPQAn3VMTlGGq32yn4RV9Z9alWNpSZXfHTXOWKIsIU1NhntoB0Uctb71qwnWph1GGQYenYXd7Zjpvb5sZx62Rqh6wmo3BRsPGXJ0xeXxvBgIjyXKjH+E5ifIEVnRujc91D4qp5sB/tEJhicuuWkvvlbhzhWy4CJppfvYiQaDqUVtFvrq2vrWrEq7rn6RcUqfCmp1PcSN/ATNSIU2wql34udpXnSGNy+IkOLxF7ZFJ7sN0eTmB+FfS1OpNiK1Pq8HT6ml6xGtuYX5tFOKVNs1dusf1RtGY7Mcr45+7QC8eGQAPbayptGP2m13peGKUyafR69Y59Ko2ov3nj/KNJdZWezYo5V4IN/yhNJLJF7SYLCbAMxBk6m9s8xPw5a0v/L0a16l8RiO4XC+A9FfjGBatRLJ91T95+ZgcOxFjk4fCzvbXESAXA/ZQ+GMeba+VHikd16zpOqKacKanfxI1PgINHKhy4RMzesYn7FH+0Y43EsfYUkxBujSWu9vwrpyplOpXq08mGUUKI/EwsxHcvDxMo06aPmqnrH5DYQsdIBIGxr99KuiYWL2U6K5W4jG1wLtYa3pVFrIRgFyqfSrPx7xfVvhyjmTMwOINzwQbDxmDxntA57uWaNnhDmOOONhHAGUAlVOpNri7AHU2uNqqgBTZqeF1qEXao+5v+tBtNYwpq2asdBso2nXdi+OriojYorAn7FQFCKNAQN2/eN68b03Sr4ZxWdSwOmcm5vxHJfCd3ChMuUTpBHXk6tQs1zN4M9agvLvGiYIjO2yKzH0UXNXTQ1Kqou5ImXEGymfAZ3vr1/WvsCCwtOC2plVjRgyMOUWxFXF6xLipDUxVqkOQ0NMKzKKlp7u6q0vrJKR1arKapHKtFE3JjFFXAN4Yq4MfgsI8rhI1Z3OyqLn18h5nQc6tdJdr7z6T2V7INHaWfxSAXCbiP0IuGfzGg5X0NGz8TKWmW7K7cT9J0HGOx0OIjIKKSdjYB15+FreH+VIeqrm1QXmijhXoA/Zza/A6j8p8s7V/RzNF4oWEgG6myv7rnKfiPSlfZMwvTN+6aft5T9+uXvG04z6i6tldHRtfaBXTqAd6RVzUxZgQZuoVEq9pGBHdPpX0U8abvRhrm2Vuliig5T5FdB5g+Vc/pilTxWAJqDt07FT3E2ImY0Th8TnT0X3HI2384P00J/cnr+gep0T/wDnW5P8paf/AGv6fnPmIrQZtM2uyOI7vG4VrZrTx6dbsFsL89dPOrrKXw1RQbaHXw1iTvPsJR4wY2mw2CjGhSA55iAOZHjJ87jbaiovRxAVxTqYhubDKg8jZR7DOXVV6dxmWmvdqTK0a4ct9lBicZJbd7iPfc2u3XQ10GOOCWqPTw6d2reWy+yZFXDsbqr1T37Q8XKzKBisSkMVgRhsOAWsdgVXYbasSKRSREe+FotVqf8AcqaD2n/aIyoWKffuEX1V3nsG/hLYSBYkXfEzkEjlcE+BT+7epXuTlx9bMT/0qfHuNu0fO0XSta+Gp2Hrt8pnRTDOe4Q4ma92nluYUI3cK3S3tubabU6qGFICu3U0uCL6bd2m1+S698qmoz9gZ34sdhFCWN5AWM2PnPJcyx77BrF2X0CrVgV6dK1ELh6frNYsfLYHxJMLLTZ+3eo3IbCWOIOcuTFTpBGNsNhwGYeTqpyg+bsfSkYZULdZhaRrP/3Kmg8r/BRDq5rZarhB6q7yIpiIyYguCw7aGaQ5sRMOi28TfuoAPOiqANUH2gmtUG1NNEXx4ebeyEgyr92Mi8z6RiIoYyhOuHwv3pXscViuZSJeQPRdOpO1XVeozhWHWVOCL6Cd7Hjbv8hGUlUajsrzPpNOc7Yy95Gk5XuoVHdYOC/iYA3eXbUA6s33mKi+lNpgUMyE56l8znhfgPLgJrpMTsLD5TB7PcSfDzrIjZWVtWOoudwRzW1wR61dTDUq1J8PWF1bRj/GddP5YyqzrZ03GoHcOHnPvPAeLpios6jKw0kjvco36qdw3Me+vknSvRdbo+uaVTyPMTq4XFJWQMpl61c2a7zmvpG4oIcGY7+OY5QOYQEF2Ply99d/9nMIauK60+inx4TnYuoPRnyJjX0RZy2NpXkaiEqLNFaCWipDVGGIu9VCtGl6deYMus9qakmghRiiEpjJIqjIISGrEphDvUvLVZ9C7DrNgojPNhHMMxA70D7UIACPDyjO+tr9TpQPUQWBM6GEwhrGfTcFIkiiSIhkYXB8t/cfKgYkbwzTyki0sSTAD3UAW5kEweIOCb6H11rfSGkFxfQzmO0fB48RE4ChSuunL9tRyIPTcXFMJzWpVTcNseRmGrQFH7+gLMupA2YcQROa+iThxGMnZtDChU/vO5Hwsj15TpmocPSajxY29hvOsWWuqVBtuPMQ/plnUmBL+Ian4Nf/AKl+NO6MQp0fdvxOSPAC0z0tcSe5fifynzQU4zdLOBI7xL7Z1v6ZhetlEgKbb2MDLcz7kIHjVnXBRYdQSS+JkzWPP2mtb4g1mTEpVVFr4wsTplpLbw2BPwmZqAucqDxMym4+8p+1xJjhGmWJSufrZFANj+1bQjbWty9G0hrQpZ23u5vr4m9vKZWqGn+9e3cI3AOp/wBjwTOd+9xHiA88otGPW9Xi+tA/zuJCL6tPc91/S9gmKkq3vQpEn1m/VojGzqzD6xM+Mlv4IYP7sEX07wC3/pqTVYdWRScHSFJONSp6R77E3/1ECSoFY2rMXb1V2mfj5CzCKUHfwYODkxtYyHUhut8z/u1dMqL1aJDHjWqbf0jl4WHeY3KT2WFuSL84+ecquSadMKg3w+GXNL6SFT7X77n0pdJEqtno02rN69Q2T+kH5L5y2JUWdgg5LvCwAOXNhMKFUanE4kqwX9oZrRIfTMaLEtsuNxG+1OloT3ado+6VTTjRp/1NDw4MkjMh+uTgXaeXw4WADn47Zrcr2XoDUZhRpBSOppnZRrUb6e8y1Qu1x225n0RFyNGWZ7jHzgXeRyVwMAH3pHIGdRqbCy9BVdY6JkVeppnzqP4Dh4nWOSmM2ZjmPuE5ftHOJC0oZ55DocVIO7hUAHwYWI6kDYH4KL3rZh1KqLKEHLc+LHnDZhexPlz/ACnLoLdfL38z5miCG4C6cu6+7HvOwj8368PpOr4VxuWFY5onKupMZ5h0sGVWU7jce4dKzdLYKji8OBVFxe3fYi417pjwxajiWC7EX872M6tfpSJjI+rAS8jnvEddSRbMOemvrXhv/iadZfrDl5W1naOK0nHcZ4rJipTLKbk7AeyqjZVHIV6fB4GnhqYp0xoPeec59Wrc3MzpDWy1okG8rE1LRggsal5VopqkuDlqXlxipTbTEWj0tRiKO8ONLmiAvAY2EZLFaoy2gq8Uq0AjCxgyDQ1DGU2n3fs32nw08AGddUAZGYBhYWKst/L31TUc1iJpo4jqzYm0u4XiWHiS0WVcxOVVWwuelhYkm/nUag9wDwj2xGc5r3i8fNbQHlr687e+mUkuNYwEETNmbT4f18q0iAYlXsH/AHGPwBpVdblP5hIxsjeBmZ9HuEyDFykG8uIVB5rDHoR/imce6vJ/tIWfFZRw1+EHAWGFp+Anzv6TMX3mMYDUKLe/b8lU++uw6dVRo0eS6+J1l4LtGpU5t7hp9ZykSkmwFzSAC2gm1mA1M1EwASzTSJGN8vtOf8K3tW6jT6rWoQO7cxC4gP6AJ+E2MLxmNnBZJp7HRc2Vm99my3670VbEjJamwTy+QsPbHKpB2nVQ8UxKAMmFwGFSwsZnjZtQCDnklve1vu3rnpVoVFy1MTVqH1aYI8uyPnE1E4qovzMdiOIpKP7TjJMQbj7LDj7MnkAzBU/hU10MPSZe1hMKE/jqnXxtq3tInJrHW1aoT3LPYnEtEn3cDGw9lbti5F8yfGB6lF9aEqlZ+0TiHHlSU/D/ANjKF0XQBB7WMyFmC3UF4lbQRpY4mUG3ttYZQd7bfstvTDeoczAMRxOlJPAcSP1aMVcq6XA5D0jNOLvoVBjgw+DFtHnZDLr077X+FBSKlbDVDlrVnqn1aYIH/j8zDVKg1RQved5WEj4lyWaXGFdSWYx4aK3NmYiw/gvRgphVsirRB/qqHy195MLqy+rEt7hCxE6FbPIsqqdI4z3GAjPV5jbOdfugk/iolbKcyKQfWbWofAcPO0mUH0j5Db85l8Q4ibrdkIUkqTHkwo007rCDxTEHXO/MCjp07nNx53u3meHgIRqAaD9fSc/xTFGRiWLuTYFpDdyByC+zGvkK1hFC5Bp+vd4nWCt73+H14/CUkW5873/kKtUbNfiTfztZR5DUx428v7y9KLIi8zdiL6WNgpt10b5VMWAtJUHO/kBYe2JpnNVZuWnnuYIauZaaCdIzPTgNJjc3MVI9AYxBElqqNkGpKJgGpIJFqkuXmitTyLTlhrxZWhhAwla1EDKteGZb0RN4OW0C1DaFDRaIQSZ6SP8A1qyvKFTqsp0nVdkeNlNGc3Xkea+XWt9EitTytuJnxTNTqConon4zsI+KB9b/ADqjRK6Tbhsaji19Y9sSPKgCmbc45yhxLHBUe1ySpGnn/lejSjmcE8NZmxNcLSIHHT26StiO0uFwuFAWZCQrWVTeR5XJZ2C7gZmNiwFhavMVsPUbFmtXWwzXseXATVTA6kU6R2FvznxnG4syOzsdWNz+g9w0ptWoajlzxmqlSFJAi7CLTEOBlDMBvYG35Va16irlU2EhpoTciKLHn/nSjrqYY00EbhtTqHbyXnUBINxbzkJ0nTYGAAAjAudvFJJIqkdTlVNP8VPGLqDQ4lV/lUE/P4RBA9W86Dh3E3juomwuFW2ogUSTeneLmct6yD3VaJTrnVKtY/xHKns0Fv6ZlqkgaEL4C5icXiggLKCmbXvZbNiJL/eRL2S+1xf96nvUBGRyCB+BNEH8zcfD3RNOmS2g8zv5Slw7HWvaR0Jv/dKXme+4L3FvQHntSb5wCUDeJso8BxmpxY728N47uFBuwjjO955CznzMUYzX8iDTvtFUjKCbcqYsP9RixkH56xuI4kpUK7PNa5VWBiw6HkVhSxc+fh3150C9hiyKFPE3zMfM7SjdtzeZWI4mxIsdtiQCy2/BpljHkov503LcZjLCHaUnkJv579T6sfE3xrUmnjb9d/wlil+v1pA7r/StFNbrm4W8h8viYeWOjiC6t6hev8h5/CnXRFzPt7z4X1seJOpialX8K78+UHMSbtqT+mgA8q5lSo1VszQLhBYQytAVgirfSJeShJjVS5vEO9BNFoIapIYWepAtIvVypF6kuXp8RetLMDOalI3lUSGkzQUFpYWitEGSFqwJRMeqUwLFloJSqtLzRqJRgQC06PhODiYeE2I1871puFHZMwk1GazbTB47DisKxZZC8RO7C5U9Gtt61iqYrEUTvcd4nawtLC4kDs5WEzD2oxVrZh8D/Og/xOsOAm89HU7WufbEN2lxPNh/CNKg6Xrjl7Io9GUDvf2xA4/Nrdjry5fCj/xeqdwDC+wURsIl+LO17hDfqg+OlZ6nSDOCMq+yGuFQbE+0ysx91YJqgZKkuNgup1zj93Q/GqPl5wTNrDxoSD3cj+ckgX52Bt76YtVlFsyr4C8SU42momL7sgqIIuhQd7KPRmLFfW4ojURtXZ37j2V91onIeFh75kcRx1ydyTuSbsfNjQVKpYAAAAcBtNNKkBrxl/CuFQXLE29kMEXboupp1NABfS/t/KZ6is7d0W+JYewFQfsjX+IksfjWtUqNoLn9d0gooN5ULE67/DWj+zNlzHSMLIukJV8jWpKVIEAtfwiGxCiXBEbez87VozUVvYE+76/CZmxfATwDcgB8/wA6W+JNxkUC2x3P68opq173M8cMaytmc3aLFYCCYCKHJaF1t5IiJFWFJgZwDKWIFqQ62m+g9xKxNLmmQDUkhirgz16kGTmqSTvOI9noWmAVCni8SqTa1th03rVTRGOpnJqV6qLpa/CZfGuzZizyR6x5lCjUtZtPzpRQpvHLXFTTlMS9tLVAZZEMGrvAMbG1GGgMIdS8GaHCMtzmW/6U6kygEtM9dXawTeaOHwdpA6Gym/x6UOSWHItpqN5uGAFTcA6bb6c7iluBl7U0JfN2TOL4x2Rvd4GC88hvl9FPL0PxrE1A2upnXpY7Zag85x+IhZGKuCp6H9OtZJ0AQRcRRqSjBvUlT16kuSGqSSxHMToAx9L/AKVeltpLS5h8LIfub8zf9TTKdOo3oxFWtSQdoy7FgXO/yrQMEx1YzBUx6r6AjV4Ip1Jb4j+VGMEBxif8UqDQASDlBtckddKsKgNo4V6zJfSLMvSn/bKgUKhsO7SX1ZJJbWLzWpBJ3Jhb2EkSaVFcgQXpAtDXEEWN6LrmED7OrXE2sE6soPPnW6myuLzk16b02tLMkYtR5JnVjeU5VF6EgTQpMLKAKMAAQbkmYeOGtYa286uGNhKRrNNoMgGpCMnNUlWkXqSWnr1JVp9llYXB2JuTYeLfS9Pz5TOUKeYefGKlPUE2Oax5C/hPnTaVS51ia1Hs9n+853E9mrz5iS0b5muPaGuxHvqlw5Fw3DjI+JBAy7nhMuPgjmQL90k2J0uAbe41VOkxPal1KygXXwmi/Z4E+EkDOBqL2W2pvTBRBI10iDiGANxqJpjgESWZSS17AH501aaqYh3qMDc2l1uExqpFwCw6bG9Qqp0loHXta6RsWFVBawK326G9CABv5R7Mzarvxj2YZxa2t/cBQFRqDDUnKCOErdwCPCbkte2xrP1RFrazWKw1zC0y+LcFUtlYK1xfa40/I1kq0yptN1CvmUETju0HZru1DxKwA9oXJGX8Qvra/wCdZyCN5vp1AxteY+F4Qzgkhwtr5gt1t+vuokUvovv098YxVT2oxuzstsyZZB+ydf4TbXyF6SamV8jix74WUWzA3EHBQmNwZomyje6fqdqZpexgtqOzvO1fI0X2WQDkQNxzHka3Zez2dPpOOGK1O3c/IxBOQLsSeVPoMyW43mfE0lq31ItLLqtr++ukQLTiAte05fG47O3hJAFx61yq9e57M9DhcJlHbERGazIec21F0sJ4tramb6ReUAXEFjUblLXeEpF7XqBrSihIvPMDe4GlUwJ1EtDYWJ1liCe1x1ptOoVBEzVqOcgmaYx+YbVvWsGGk5bYYodYhpb0OaGFtFSSmhLmGqiVZEpDC8erWleSOllZpSpEMtARHhrwDVQ56pJJqSrT6vipgWzJoLqm+p3JPw0oAxJ7OzfKZsgAIfdR8YUsbFTrYhgzHcW5LRhiFDX2OvjF2UuQOI07hGYdwMz5tOnPaw+Na0chNTcXmN6QZ/Rs1vLxhGRbXX0N+R0JA6U47ae2ZlUAi41HCAzWsOt/6+dZw5GhmwUwTmEAP/l7xRdbbWAaAbQxqzgi7HnYeRqwc1iTrIy5LgC44wZHF+u5J8/6FKbQlSY5BmGYCFhiGDF7gC2Q9b8qMnOMx0tFEdW2Ua337oUMa58wO2/r5CgRbPmUxjvdMrCHNKL6kXOmb9aL0iRxi9UANzaUcdikyfdAAIuNbgc6Cply5Y2iHz5t5y+I41nyoAF21Gg030rK6puvsnQo59cx+sKXFoo7xGCki5W2jLe3iXY3pjKjoBUFx7x4Hh8JEdwxCk/WXcDxOKSwfwE7Xu0Z9GHjT4kUr7PUX9yc45C2b/Qey39JBjs6kfeDL38PaNR53k4jgb5Pstb2OniU+d1vf3gVBWpVTlVsreqdD7DYiB1bocxGYcxr7xOexuJdbowsR1Go/wAqMu4FiIIpoxzCU3xjZcoOnOiOIfJlBgjCJ1mciVV50gbTU28YB50VhwgEniIttDRXtKHahFtNB5UJeWEtxks1wNtPnUzXEoJZoKvqOlQNzllY9/maZvFAc4Ucthamo+UWmerSzNm4SY8RTQ0Q1PlLqkEUwazMQbyrO1A0cgiWNLMaBaIcUBmhWiWFCY4G8GqhQrVcq8+sOVLRm32a5rXtqSfLzJpa5Q3a0FtPrM5zhDl1N9fpFSYi3eGPVAuW55lhqfM1WY5WAGhNhLFMF1LHtAX/AChxlUVDcN97oQbW3p4y02AbXvEQ2eqpZdO490J7aqoYhje3mefzpykZcg4bRDKQesPnDyk+1bwAEn0HLrpTQq+kRrElj6IOhhSIDc2tYAn37VlqKFvNdI5rStPEGTTcNe33TaqqC9NSOHCFTOWo1+PGJeWwK7eXTqL9KWzaRyqbyxhZbgIFJLeK++gpxrgrl5TOcOVbPewOkjiHEbLmtYgaaW9PhSKlcXuBHUsMT2SdJyvF+OMbAG1gdutKNQ3mtKC2tMc49ioW+gqzraEFteUjKSarNeGEAnhLff8Aq21CWvDy2jBMbWvRDa43gEa67Q8NxGWM+CRltra9x8DTBiHYWezDkwv8ZGoJe4FjzGnwl7Fdo5pkyy93IBtmQFl81bcVQakBogHgT8LkQOrIPpE+NvpMcyail31jSCRrBzb1V5VjCVtKsHSUV1tJ0uD8aI20tBXNreQB/OqtaFcGGF57dKsCCTraSpAF+e/+VS8lpKKSRfnrVgmUwFo/JcnWmXub3idhYCAU1pym8RU0lgHSmzJxlaR6EmPVYstQExgWFerg2N4DrQkRik3iTSzNAkXqpdp9Kgdpbsq+ENZUGmwvoPW9ZwGID20lHKpyX14y3iXVkW7ai91OgJtYWt5n5VrdA9iDe4221mOmzISCLd++kRC/i7s+LL+Hr19KUpDmzaWjXBQZl4y8GC6qx2vfa16ctTq9AbzO1LrbEi0S8zO2i2UDMwvoSNAfTypgr5mvbQQPswRMt+0fhGxnOCx+9tc8hzHv5edR0zqXPjKpv1bCmPDzlR8SBY6WIJtroL21FKDqrWO3jNBR3U23vynpMMJCGBXK11IW46aa86VWpWa3A8jeHQrXTjccxaOXwKco8XsgdBzN6lNrKcupkqrmYZjYCYnadyqC55Ck11YNrNWFIYaTjsRNpQi2W0fY5ryqZNBV8pdtTIubm1WDylEA6mTE/WqBtvIwvtHZvyo72FxBtc6yuDcmgW8Yx0hJJpRXgFdZ64BvvpU0EmpEBdaHeFtPK1S8hEbHbnVi3GCQeEK9QnWS1hJJvUlWE8o61JfhHIdPOiBgEaxp2A+NFeBbjJG+mwpiniJnqC4seMdKDa9alOZbzEQA2WZ0ppbTXTGkC9LjbQhRQSBDIqQbi8UwoSI4GRahhXn0+LFlWzWW/spcaL5m1LpVLk2AufIWia1HQXJsNeZMywmeUlm0BOq+z4drDoTSaY3N7TU7WUWF7y7hsPoSpKuQdzYHyU8tL0/IQh6s+PztMzOM4FQaX0/Oeilt4d/DakBido4rbWPaIxoS9iz+AJezAtsf1rSEZVyndplLq7ZhsvdPHDMDqPCCE320vVrUqZx+tpCtLqz7fbLMjFls7BlN/Fl0sOh3NjTXPWLqBfnE00FIgqWtyvC77Me8WwY5VkTSzFfZkA9N6WRsy+iTtyPHyjAN1f0gNDzH1lXjihHA1NwW02IIvpSWQI+5j0ZnTYec4zimP7zw8gNPdQO5cazRSpCmdOMw5OvnQDnHnlEk3Pvq5NhCQHW2oF6IEwWtxkK23QVV5doaud+VQNxglQdJ5hfW/Kjy8YGa3ZiV2oI2+uslzUlgT3pUla3kqt6m8s6amMWI1LGCWEIKOtVIZLH4CrvKtCVD7qm8hsIxQSau94NrCXI4fnTBEMYSgsbAaXtTAS3ZHGKfLTGdt4cqaGtiqAJzQxJvM2VKSwm2m0AR0Fo0uBHxw0wLM71ddI5YqLLEmoYmaKhZY+nVvE93QWj88+qcU4Mzahkuu2tgw536MNaz1KDXzKPL5iSliVXssfP5GKj4Vl0dXBOl1sw01P6VYorexNj3iQ4h7XAuJ6LDFmVVJLAMAGFlynn63vV+lqNbCxgZgu+lzfnrLSxxIwa1pAoAFgVJN9x1tTAtJWLLx4cu8RTNWdcp4a3+Urvgo2kziUFhcqp1Cnnmb+VAKTq2cNc8IZrKU6tlsOMjFRSiFszqbkE6ENmOlgPTnUqrUyAG395dB6XWaX8O4T2DlZMqyeK1hlOwW9zYe6tFEhuzU8PCJxAt2qJ75Zn4bnYyRqES/wCNQLjffb0rM+FIeyg2mmnjAafbInO9ssf4UAYXQstxvtpY9KrEPZhpY2jMLTBB5TiZZtQedZydZuC6WimG/wAaoS+UFBobjp7qIaymMFtLiiOmkAa2MEvv50N4YHGeU+dQSGGrWNtPdTFPCKddLiQU0oWW0tWuZD6aGq1tCGpuISjSrG0o3zTxG16oy4xW0qs0sKIaxm17b6VXC8s72mqvAZbezyB3Gxo+qfiJnOJp3sDLcPCjIiots2rFieW1EqlxYbwHqBGzMdJpjgsMUZLPmOgtezZj5dK0fZsiZmMx/bGqVAiiV8bgTfILF20FtkXmaBlI38hGo4Oo4bxMnCsiscwsug/aPOmpQZb67RNTEq5AtvM9mv5aWo1ObtcBFMpQZOO5lN7E1Z1li4EtYeEUxVERUcxrx1dosNeLC2qQyZEiVTCRSREd1S8sd1hn1qbFEEbXGXlcZjY315VQYZyLSMhyXvDTE305kW/Z56kdaYdRcRV8rWMO6MEvmBUWBFhcML6/Cqal2s6m3ORKnZyMLyDhELZyNcpOwJzMAL308qWaAuWjRXawWZcWESMSM1yJBm0tcEam3QXpVOgCpA5gxtXENmUnkRAxUFgzhmAyjnrm2HuqHPTDay1KVCoy/wBplo7ORc7vkvzAUX0paM1Vxz+k0uqUUPL6w8fi2Y91eyBgug5sdyKZUqNUbIptF0aaUk6xhfjOc7QYfLJIlycjW12JAFzbpWB2INp06QBAaY0y/kDVkECWrAm0Qy7X5/zqwBtITyiHFvjU2Mm4i5N6vaWNZ48j00qX4yrcIKjQnpUteTaShohrBaw1jY+YogIsnYye6uL1Ct9ZYcA2kkbeYqjoJALkxii9/cKrgYXKW/qwLhRpsKE6y1NhedCnCxmQLYAg762y7n1NNanqLTKK2hvPd6XaxvlGpHUDlUNZyct5fUIozW1lzEEDxDQsATbSw5AVb9mzLpeLpDNdG1tF9/kXPa5bTyApavYFjrGNSzEKDaOhjKEC4MkguW5KvQedOpnKMx3O0RVAclOA98OSBXVQwuATYX5Df3mtagFSDMTsyNmFtpgccwmRSyWCk2tzFU6gbbQ6LFj2t5hA0F5pKC0v4SSnK0w1ktLjU2ZhFmqMOA9VLE9apaX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78" name="AutoShape 10" descr="data:image/jpeg;base64,/9j/4AAQSkZJRgABAQAAAQABAAD/2wCEAAkGBxQTEhUUExQUFRUXFRUWGBcXFRUXFBUUFBUXFhQUFhUYHCggGBolHBQVITEhJSksLi4uFx8zODMsNygtLisBCgoKDg0OGhAQGywkICQsLCwsLCwsLCwsLCwsLCwsLCwsLCwsLCwsLCwsLCwsLCwsLCwsLCwsLCwsLCwsLCwsLP/AABEIAL4BCQMBEQACEQEDEQH/xAAbAAACAwEBAQAAAAAAAAAAAAACAwEEBQYAB//EAEgQAAIBAgQDBQQHBQUFCQEAAAECAwARBBIhMQVBUQYTImFxMoGRoQcUI0JSscFicpLR8CQzguHxNENUY7JEU3ODk6Kj0tMX/8QAGwEAAgMBAQEAAAAAAAAAAAAAAgMAAQQFBgf/xABCEQACAQIEAgYHBQYFBAMAAAABAgADEQQSITFBUQUTImFxgTJSkaGxwdEUI0Lh8AYzYnKC8RUkksLSQ1OishY0Nf/aAAwDAQACEQMRAD8A5F4b16koDPKB7SpLh6ztTj1qSs8dqURaODXg3qr3lwGFCZYMgR1MsvNDjwtEKZgtVlpYKcEiTUlrD+E05BaJftCXy96dM1rRYNSFGhqu8C2sU1UYYi2NqAmENYppaSWh5YcetWBBbSEyUDiUDEmPWlxmbSBOKowkMpZdaXbWab6R7YfSjyaRQqazIxIsaztOhS1ETQxtp41JAIINBeGVvJZqK8EJaLIqjCE9VS7SQ1qINaCVj4sRaiDRL0ryJpL0d7yKoErPvSjHjWMhNEsBxH97TMwi8k6q9dO84cBwKhhC8ryw3pLreNV7SscMaSUtHdYIQwZNKLCWHvtDTB21NWrSnYiQbDnTg0DUwGnq+stCFOSMTRCrIaUtQzU0PEMlpajsaYpvENcQm0qGUNYF6q8K0iRdKhF5anWUXjN6zMpvNIYWlnDIaYqmJqMJZJqMIoRTJSWEMGV5VoYxTKp0NLMfuI4yaUWbSAF1mNiBc1mc6zqUBpFZKXePtIK1cmWDloYc9lq4Bk93R5YvPYxbLQkWhg3gGgjbCRUvKIvGoacpiGECSqYy1gBrb0N7RmXNB72qzy+qnUviq6JqzhClITE3qCreWaVo9JxTBUEWUMt4WRCfFVmzRFRWA0lqaeMbUoU1lKX4TOnnzbU3s2sI9VI1aVxhCaEUofW2jl4fR9VAOIknh9TqhKGIi3wxFCyWhioDLGEU0ymDE1SJcKU4iZ80SwpZjRGqAasGLJIgdyL1BCzmOSMUwRZYyHhoGWWHiWSkFDGBoiddKWy2jEMypjWZzab6a3iy9Bn0jxQN4hlpRM1ottJHd0N4yQUqCS4glKjKRICDIK1V5ZWeNH1kWaUgx3o7XESWCm0Qy0phaaVNxAIoYc9TBEneAasyxBYUBjF0i7UMZOleO9brTghrSY4rVYEjNeSahlSCTVXIlgCShJowTKNpbhFOWIeXYmFPBmZgY7vamYQMsEzUJqS8kBnvUzXhBSJCSCrzSypjhJV54rLALA0BaFYiGi0QgkxgjooJaeZ7VM1pACZBxIqZxL6sz0J7w5UUu3RQWb4DWqNRRqYa0XOgE0B2WxknsYWb/EojHxkIrLUxNL1hNlLB1j+GVX+jriTH/ZreffYew/8AkrA9ZDsfjOtQoMm4hD6MuI2v3K+nexXPp4rfOldYnOaMh5QD9G/Ef+Gv/wCbh/8A9KnWJzgkPyPu+s9//OeIDX6sfdJAT8BJUFWmfxCCRU9UwH+j7iH/AAr/AMcP/wB6JK9IG5YQWV/VMQewWPH/AGV7Do0RPwD3NMqYui4srA+ciK43BmbjuzeKi1kw06jr3T2+IFhWbU7TRmXn8vjMgR6+/wCYo1GtjJUNluJbjh0roIgtOO7nNKGKj1rNWWxm7DPfSVLVnmy0k0wGLIkFaswYGWhhEwctS0K5m401hWktOQEuYn6zQ5jGdXCEl6IGUVtLCCmRJh57VM1pWW8JZ6sPBNOW4pNK0K1xEMsPNUOsG08aAiSKaTWhzWhhYYerzyrGNR6LNAIgM1qEtLAvJjxBuANSTYAbknYAczVipL6q867hPYzGTAMyCFTzmOUn0QXb4gUt8bTXTfwjk6NqvqdB3zewf0fQKft8Q8n7Ma5AfIsbkj0tWSpjmPoi3jOhS6MRfSN5uYbBYOHSHDQkj7zAOw8y7Xt8ayms7asx/XdNq4emvoqJZfjORLqY0QGxYIcgP4VC6ufTSgAubWJPL68ofojgJUPGyQTeQjXxOVjj/eufdpejyWNjbwGplZrjj56CDheNl7iO8lh4msY40HUszH5gVdROr1q2XkL3J7rCCr5vR1+Hthp2iF8oYO3RBI59xC2PrUakQuZhlHfYfOTrdbA3PdGNx4r7WYHoVKn/ANw/SlimG9G0vrCN5DdoH0AG/wC6flmpRwtNrkj4/SX1zSZOOOLaH+Aj5lrfOswwlJriw9t/lC65oyPigb2soPqg/U1xsd0avAe4/wDGa6OIB3jBORsT8TXlq64jCN2XI8CZvUJUGoBmB2j7LQYwElVjmOolRQGJHKS1s49dfMV3+iv2nqI4p4vVTpm4jvM5+K6Pspajvy4H6T4/i8M0TtG4sykqw6EV9FRp5xgDqJn4jWl1mmrCi2splKyzoHaQy0Yi94urlWgGhvCtPWqSpf3p41nP2glbVdpYN4SN5a1d5REeklEGi2WE4qjBWLU1QMIiWo5K0IwiWWPV6cCIsiHnqjByxUgpTCGpgZzSrwrQo5CSAASSQAACSSdgANzUzy+rvO47N9hHl8eKLRLyRcven94m4T0sT6UitiFQbx1DDZz3Tt8Bg8NgxeCKNG5ufHJbneRrm3kLVz2xBqG2869PDqg2hzcXJtqxY7AC7t5gH2V/zobE3PAbnh+ZhlgJnycSLkqvjIF2CsBEg/5kvPbW2nQ03JlUM2l9r6sfARRqXNhr8PMyomLzg5WR0TVpGDJho9bCy6GRul99NDvR1F6uxYEMdlFi7fQfCLDl9tQOPAfWKwmKMhLxC4T2sTiSBFHb/u4h4V5WGpGmlSuopWSsdW2ppqx/mbf4CUjF9UF7fibYeAldMS0zkQo2Lk5zTA90o/YiJAUW5sRz0ptVEw9MNiGFFOCr6R8TufAe2KFQ1GtTGc8zsIGNxcQIWWVsQ6i3c4cLHh1N/Yzgaja+UE1eHpV3XNQQU0Oueobvbnbh3XMCrWRTao2ZvVXbwj5jIqf2h1wcLWtDEPtpOlwPEel2NvKs6NReqfsymvU4sx7C/LyEN84W9UimvIbmL4fCZAThsJGFG8uIs+nUlvAD1ABp+JK0SBi65zcEp6e4do+cClmf9zT09ZpMksa/3uJwxPMRYSOUfxZAPnQotWp+6w7gc2fL7tTCZkX06i+AW8BMVEdVfMeWXh0J/I1HpVRo6geNYj5SB03Bv/RLcXfHVUxduvcYbDqfip/OsFT7MNGanflmdz7jGg1OAb2KJqYCVjuCD5yQMff3YFea6Ww9MoStj4I495JnVwdRr2PxB+E0lNeNOk6xtPmH0kxf2wm1rxxn10Iv8q+v9DMz9H0GY65fhtPEYqy4moB63yBnGTJW542gbSlILUgzoLrFE1AZdpFqMRTaRTihMNdYF6q8vLNRhatBnJGsUpudasGGRYRwIogYGsanlVxZgyNQkwlEFDUBlsI0NRAxdowPTA0HLGIaPNBOksLRgiJMPCYF5pFjiXM7fADmzHkB1pFQgCOpgmfS+zvZWLBr3jfaTW9sj2eoQfdHnueemg4mK6QCaLOrRwhb0vZLk3FDfeub17ObmdJKQUTMfFM7eEZmPsruL6eIjbQXrSjADtGw4/SW8WJg4f7TLCtu/nHtSsdo4xzG4Cjfc6WrcCaZUhLu3oJwUes35zGwuCL2A3PyEVnEqZ5LwYJD4UBBkncf9bm2p9leWxNPu1Gp1dP7zENufwoPkO7cxBAcXbs0x7TBDd8gln/s+DQ/ZxLvI++Vb+255udtbW1NWScNUNHD/eYhvSY7KOZ5AcBxgj71c1Ts0xsOciQNiVEs5+r4KPREW+vRY1t43P4yOvnVArgX6jDjrcS+rMeHex4DkJWtcZ3OWmNhzkRyTYtTFAow2ET2iWyqRbVppPvk/h22v1qnTD9Ht12Lbra7bAC58EXgO+LDVcQMlAZKY4yY8bHAe6wEffTHTvyoY3591HsB57eu9G2FxGMXr+kX6umNerBtp/GflBFanRPV4Vcz+t9JD4SLDN3mLb6xiT4u5BvZjqDNJr8PkRRJiK+MXqcAvV0hpnI4fwL8zKalToHrMS2Z/V+scyYjFr3uJkEGGXUaZU8hHGNXPQn3dKEPg+jn6rDIatc78T4sx9EQstfFDNWOSmIEOLQMI8Dhu9ffvZkDyeqqfCg8zbzFFUw9Z1NXpKtkX1UNh5tufKDTqoOxhEueZEdjpZlNsRxERMN44szMvkVhsAayUFwr64XBlx6zWAPm9yY6oaq/vawXuH5TNlxOFzeJsTiX/wCY/dxk+dyz1tFHH5TZadFe4Zjb3CZw9Am12qHvNhOl4RGQbWw8Z/BF42HkXJIHxrx/TVdTRLXquPWbsr5CwJnewFMhrWUdwm6WCgsxsqgknoBqSa8ZhMLUxVdaNMak+zv8p08RXWihdthPjXaLin1ieSXWzGy9cgFl/n76+uUwlFFpU9lAA8p5hKDG7vuxJPnw8hpMSQUYa8LLllWVaoiOVpVcUEeNYIo1MW4i5KjSJF2oIy82nANbrXnCBIiXW1ARaMBvKxN6GOAtCjltUBlMl4byXq4IW0mJqglMI2igQ0NWIJEuQrzrQo0mdzDueWv5mqMoC8+w9iuzQwsIZwO9cZnPT8MYPQX+N/KvMdK9IkXVZ38HhAFDHeXeJnQ+VeU+0sWuZ0wgE5vFRcxWqnitbS8szO/UZs2YrbxBSLsNNLna5tr612sK5cqFtcnQnYd8TUFhDxDqCpxOUBdYsHE2t22MpHs8rsfEb6AV18OHbMuEvc+nWbkPV+XATBUsB95twUfOHivCRPjgGfLaHCL4QFHs5lH93Hptubc9qOheoDhujtF/HWPvseLe4RD6feYj+lIydCbYniBsMv2OGXwlgNlCf7uPqTqdL8r3ScKThOjBdr9uqdQO+/4m5CDU1HW4nQcF/KLlgbEWxWMPc4caRxruy7iOFfPm/O3IDRiumDvhMCOsrNqzHgfWc/ARTK1f72v2UGw5wVSbGC/hw+Ei0AOkKAHT/wASTX49L6y+H6KOoNbEP5sf+KwD1uMBHoUh+vOWsNPa8PDo2udGnIvK3nc6RL56e40NXD5wMT0s4AGop37I8fWMWmJsepwKXPFuP5RMeFw+DN5SMRiAb92DeKNjzlY+01+Xy5041sX0iuXDg0qXrEWYjko4DvkIo4Q5qpz1OXAeMbLgZZv7Rj5THEL5QdGb9mGPlfqRf13paYjD4T/K9HJnqcTwHe7SylXEfe4s5U5fICCuJxGIBiwUXcQDcg5SRsTLMefUA3t1oamHwmEIr9I1OsqcAdQO5E+cNKtasOrwq5U57e0yiBhcOQkafXJjpex7gHoiDWU/I05jj8Yudm+z0v8AzI7+Cj3ygMPSNlHWP7pqr9cS2b6phwdbWw8eX1Buf1rj1X6KYE3q1SORcgnxFhNqDFaXyLNrhpsmYyI/MsqBF9b2F/WvHdLO1eqtClSZeSliT7Lm07uFUU0LuQe+cn2s7R/WL4eIlYb+Nh7UpB0VCD7HXrXYwVGn0VSIFmqn0jwUch85kdXxThyOwNhzPM/KBwjsWJ42LAwm32bG5u3Vl5r/ADrHV/aF6NUA2YcY84M2vecpxXhckEhilXKw1H4WW5AZTzBt/Rr1uBxlPE0xUpm4+HdOVXplDYzLmSthMUkz5RSjNaxRFSEYBq7yrT1XKtLwkrTe05GWQZb1V7y8toJWpCvEulCRGBoSCoJGMJVq4N40GigERsdEsWdppxDStY0ExtvOv+jrs+ZZfrDDwIfBcaNIPveYX8/Q1y+kMYKNPvM6WCw+dsx2n1XLYWrwWKrdY956FRaZmMjtrasDAbXjJz3EdLk6D8hzp2Fou9RVUXJOkGowVbmfMeO9rVVmWFVdhpnfxIpvrZCLOfM6eR3r3FHApQW17txtsPrMiM1XXYcOZ+k2+xnGJMSrmGCBcUjLeRQFCwuHzSiNjkVlZVGYDZtr6lbtTpuKeKqt1JBsvrNpZbjUg8pVamR2qYGbnNvBukbkQA43Fk370gtEjc2S+shFx4jYeY2rpVErVqV65GHw4/DsxHI+qDyGs5mdUb7sdZU58BDnWPDuXxTfWsWbERXuiHl3rDQkfgGm2moNXTari06rBDqaA/HaxI/hH+4xb5KLZ65z1OC8BGYnD7YniLsSb93hxo7C/s5f92m1+fU33ClWVCcH0Uo/jqHUA95/E0jrmtXxh8FgBZMSolxDLh8IlgigWSw+5Cg9traZrdbdKLNRwDGjhlNXENuTqfF2/CO6LZXxQz1TkpDYc/CXIcQ84MGCj7mIe2xNmYdZX3AtfS5Pu0pbUKeFP2npJ+sc+ittAeSrxPfFiq9f7nBrlTi31MTHNBhyFw6jEz3sJCLxqx27pB7Rvz+fKnNTxmPBbEHqaXqg9oj+I/hEAPQwrBaI6yoePAeEnGYCx77iEpLEeGFWBmbnaw0jX0+RoKOLUj7P0VTFuL27A8/xGG9Aj73HP4Lx/KeZJsWmZmXDYNdAL5YwByA07xvXS9T/ACvRz7GtiG82+iiGDXxYv+7pDy/vBwkmZmi4fHkAHjxL6SZeZzH+6U29fQ0Nekcor9KPcfhpLtfgP4j7odJ73p4Nbc3MXh8NCHEeGU4nEEgtOwuo1uxQHfzZj+dXWFStSL4o9TSGyg2Y+JG3gJdJlR8tD7x+LHYSzjsAZj3cuNjVb2MWHjze5nv8rV5k4V6IZsDQc3/HUIBt3X1+s79LEBiFqkEjgNpa4N2ehi1sXbkWt8hsK8tj8RWDZDp4Tsra1xOhRq5JlETmfpF4b3mGEyqC8TC5G/dNcMPQEqfca9J+zOM6rEGkTo3xnKx9G4zCfKZ69/mnMCyhLVRwiWFSXFGrEhg0V5UtKwp85ZBjktVxZvDUiiEEgxcjCqNoYBgi1VC1kg1JRBhVcrWOgGtMTeLfa0sQ49A4zgmMHUKbMw8jyF/6FEMQoazbTUOi6jUSyntcL7T6z2d7VwmJctsoAUZBoANAMu6kDlWHH9FPie1Sa4Mz4fpL7KOqxKlWHG2hnRYTjMcmgYX6HQ/OvIY7oXEYftMunMTsYfpGhiPQa/dxjnl3FcR6el5uDz5/9J3EDBh2y2DPoD0JIGnnz91eo/ZzDqFfFHddF8Tx8pgxTl6iUeB1PgPrPiirXXLTaJ0fYKQfXEia4SdXgexs1pBcEX551TfQ7Uuu7U6YrIAWQhhfa4P5xdRQwIPGfTuHtJJF9gq4HCnRpna0ko6mTQsfJdOV61VhQpVQ2KY4ituEUXVfBdh4tOSvWMhFICmnFjuZGDxEUTZcDE88+3fOlwvUpHyJ6m3vp9ejicSmfpFxSpeop1P8zfIRNN6VM2wyl39Yw8Tho4GMmMb6ziWtaENoOneMNAOigW8jyXRrVcTTFHo1RSojdyP/AEHE95lVlSk3WYo534KPnIxMJkIxGPZo02ihUWdhp4Y0Psr1Y7+WlXSqLhr4Xo1c7n0nJ0HezcTyAgVENX77FnKnBePsjkeTEoVRVwuDXcn2Dbm7aGRjpoDvvc60JSjganWVia2IOwG/go2Ud5glqmJXJT+7pDj+t5GExhBMXD4SWOhnYXkIPMAjLEvr8L0VfDl16/pOplXfqwbL5ndj3SqNYL91gkufWP60iMkGGJMhXF4gnVQSYkbrI5/vG8v9aYtTE40BMOOpo+sRZiP4V4DvMArRwxzVT1lTluB4843GYd3yzcQk7tPuQKLOQNhHH9wbanXralUK1KiTQ6OTrH/E51A72bj4COqI7gVMW2VeCjf2QizzxeLJg8Cp2G8luXWVtPT1tQMKeFrAuTXxJ2HBfAbKO/eGC1enp93S95kwO0iMIbYXBr7cje2/777sx/COtudVXVKDrUxZ62ufRQageA7vWMKmzVVK0fu6Y3PEyzwNIcx+rxM+XeWU/kmw9+tc/perjOqz4ysKSn8Can/Vx8hOlgUpX+6W/eZsxIb6mvnuMZS3ZvbhfeekX0dY+sUuNC3Rha91YWG5uCLCipMVqoQbaj4zNiBdTPgDrp/V6+vLrOEdDKkqUVpYaV2WpaFmEWVqwJV5FFJeLBorzPlELOal5XViezmruZOrWMFXA0EJQagvKOWMVauLLCPgW5ApqLcxVQ5RpNaeAKBbW/5nbSrqKymwg4ZQ3aaYM8LKSGBBGhB3B9K51VipsRPS03VkDKbiU5Jbbb9RoaBXYbGU6q2hF5ocN7STxMLyM6C11YltP2SdVPoa10sXUBs5uOIPKc3EdGUKilkXK3AjTWfeez/EO+hV73YeEnrYXDe9SD768X+0GFXCYhkHosLjzjej65rUQzbjQ+Inzz6asTcwL/i+GYfrXV6BuvRt+bn3CFa+KJ5L8T+U+Yit02GbHZKMnHYQAEn6zCdN7CRSSPQAn3VMTlGGq32yn4RV9Z9alWNpSZXfHTXOWKIsIU1NhntoB0Uctb71qwnWph1GGQYenYXd7Zjpvb5sZx62Rqh6wmo3BRsPGXJ0xeXxvBgIjyXKjH+E5ifIEVnRujc91D4qp5sB/tEJhicuuWkvvlbhzhWy4CJppfvYiQaDqUVtFvrq2vrWrEq7rn6RcUqfCmp1PcSN/ATNSIU2wql34udpXnSGNy+IkOLxF7ZFJ7sN0eTmB+FfS1OpNiK1Pq8HT6ml6xGtuYX5tFOKVNs1dusf1RtGY7Mcr45+7QC8eGQAPbayptGP2m13peGKUyafR69Y59Ko2ov3nj/KNJdZWezYo5V4IN/yhNJLJF7SYLCbAMxBk6m9s8xPw5a0v/L0a16l8RiO4XC+A9FfjGBatRLJ91T95+ZgcOxFjk4fCzvbXESAXA/ZQ+GMeba+VHikd16zpOqKacKanfxI1PgINHKhy4RMzesYn7FH+0Y43EsfYUkxBujSWu9vwrpyplOpXq08mGUUKI/EwsxHcvDxMo06aPmqnrH5DYQsdIBIGxr99KuiYWL2U6K5W4jG1wLtYa3pVFrIRgFyqfSrPx7xfVvhyjmTMwOINzwQbDxmDxntA57uWaNnhDmOOONhHAGUAlVOpNri7AHU2uNqqgBTZqeF1qEXao+5v+tBtNYwpq2asdBso2nXdi+OriojYorAn7FQFCKNAQN2/eN68b03Sr4ZxWdSwOmcm5vxHJfCd3ChMuUTpBHXk6tQs1zN4M9agvLvGiYIjO2yKzH0UXNXTQ1Kqou5ImXEGymfAZ3vr1/WvsCCwtOC2plVjRgyMOUWxFXF6xLipDUxVqkOQ0NMKzKKlp7u6q0vrJKR1arKapHKtFE3JjFFXAN4Yq4MfgsI8rhI1Z3OyqLn18h5nQc6tdJdr7z6T2V7INHaWfxSAXCbiP0IuGfzGg5X0NGz8TKWmW7K7cT9J0HGOx0OIjIKKSdjYB15+FreH+VIeqrm1QXmijhXoA/Zza/A6j8p8s7V/RzNF4oWEgG6myv7rnKfiPSlfZMwvTN+6aft5T9+uXvG04z6i6tldHRtfaBXTqAd6RVzUxZgQZuoVEq9pGBHdPpX0U8abvRhrm2Vuliig5T5FdB5g+Vc/pilTxWAJqDt07FT3E2ImY0Th8TnT0X3HI2384P00J/cnr+gep0T/wDnW5P8paf/AGv6fnPmIrQZtM2uyOI7vG4VrZrTx6dbsFsL89dPOrrKXw1RQbaHXw1iTvPsJR4wY2mw2CjGhSA55iAOZHjJ87jbaiovRxAVxTqYhubDKg8jZR7DOXVV6dxmWmvdqTK0a4ct9lBicZJbd7iPfc2u3XQ10GOOCWqPTw6d2reWy+yZFXDsbqr1T37Q8XKzKBisSkMVgRhsOAWsdgVXYbasSKRSREe+FotVqf8AcqaD2n/aIyoWKffuEX1V3nsG/hLYSBYkXfEzkEjlcE+BT+7epXuTlx9bMT/0qfHuNu0fO0XSta+Gp2Hrt8pnRTDOe4Q4ma92nluYUI3cK3S3tubabU6qGFICu3U0uCL6bd2m1+S698qmoz9gZ34sdhFCWN5AWM2PnPJcyx77BrF2X0CrVgV6dK1ELh6frNYsfLYHxJMLLTZ+3eo3IbCWOIOcuTFTpBGNsNhwGYeTqpyg+bsfSkYZULdZhaRrP/3Kmg8r/BRDq5rZarhB6q7yIpiIyYguCw7aGaQ5sRMOi28TfuoAPOiqANUH2gmtUG1NNEXx4ebeyEgyr92Mi8z6RiIoYyhOuHwv3pXscViuZSJeQPRdOpO1XVeozhWHWVOCL6Cd7Hjbv8hGUlUajsrzPpNOc7Yy95Gk5XuoVHdYOC/iYA3eXbUA6s33mKi+lNpgUMyE56l8znhfgPLgJrpMTsLD5TB7PcSfDzrIjZWVtWOoudwRzW1wR61dTDUq1J8PWF1bRj/GddP5YyqzrZ03GoHcOHnPvPAeLpios6jKw0kjvco36qdw3Me+vknSvRdbo+uaVTyPMTq4XFJWQMpl61c2a7zmvpG4oIcGY7+OY5QOYQEF2Ply99d/9nMIauK60+inx4TnYuoPRnyJjX0RZy2NpXkaiEqLNFaCWipDVGGIu9VCtGl6deYMus9qakmghRiiEpjJIqjIISGrEphDvUvLVZ9C7DrNgojPNhHMMxA70D7UIACPDyjO+tr9TpQPUQWBM6GEwhrGfTcFIkiiSIhkYXB8t/cfKgYkbwzTyki0sSTAD3UAW5kEweIOCb6H11rfSGkFxfQzmO0fB48RE4ChSuunL9tRyIPTcXFMJzWpVTcNseRmGrQFH7+gLMupA2YcQROa+iThxGMnZtDChU/vO5Hwsj15TpmocPSajxY29hvOsWWuqVBtuPMQ/plnUmBL+Ian4Nf/AKl+NO6MQp0fdvxOSPAC0z0tcSe5fifynzQU4zdLOBI7xL7Z1v6ZhetlEgKbb2MDLcz7kIHjVnXBRYdQSS+JkzWPP2mtb4g1mTEpVVFr4wsTplpLbw2BPwmZqAucqDxMym4+8p+1xJjhGmWJSufrZFANj+1bQjbWty9G0hrQpZ23u5vr4m9vKZWqGn+9e3cI3AOp/wBjwTOd+9xHiA88otGPW9Xi+tA/zuJCL6tPc91/S9gmKkq3vQpEn1m/VojGzqzD6xM+Mlv4IYP7sEX07wC3/pqTVYdWRScHSFJONSp6R77E3/1ECSoFY2rMXb1V2mfj5CzCKUHfwYODkxtYyHUhut8z/u1dMqL1aJDHjWqbf0jl4WHeY3KT2WFuSL84+ecquSadMKg3w+GXNL6SFT7X77n0pdJEqtno02rN69Q2T+kH5L5y2JUWdgg5LvCwAOXNhMKFUanE4kqwX9oZrRIfTMaLEtsuNxG+1OloT3ado+6VTTjRp/1NDw4MkjMh+uTgXaeXw4WADn47Zrcr2XoDUZhRpBSOppnZRrUb6e8y1Qu1x225n0RFyNGWZ7jHzgXeRyVwMAH3pHIGdRqbCy9BVdY6JkVeppnzqP4Dh4nWOSmM2ZjmPuE5ftHOJC0oZ55DocVIO7hUAHwYWI6kDYH4KL3rZh1KqLKEHLc+LHnDZhexPlz/ACnLoLdfL38z5miCG4C6cu6+7HvOwj8368PpOr4VxuWFY5onKupMZ5h0sGVWU7jce4dKzdLYKji8OBVFxe3fYi417pjwxajiWC7EX872M6tfpSJjI+rAS8jnvEddSRbMOemvrXhv/iadZfrDl5W1naOK0nHcZ4rJipTLKbk7AeyqjZVHIV6fB4GnhqYp0xoPeec59Wrc3MzpDWy1okG8rE1LRggsal5VopqkuDlqXlxipTbTEWj0tRiKO8ONLmiAvAY2EZLFaoy2gq8Uq0AjCxgyDQ1DGU2n3fs32nw08AGddUAZGYBhYWKst/L31TUc1iJpo4jqzYm0u4XiWHiS0WVcxOVVWwuelhYkm/nUag9wDwj2xGc5r3i8fNbQHlr687e+mUkuNYwEETNmbT4f18q0iAYlXsH/AHGPwBpVdblP5hIxsjeBmZ9HuEyDFykG8uIVB5rDHoR/imce6vJ/tIWfFZRw1+EHAWGFp+Anzv6TMX3mMYDUKLe/b8lU++uw6dVRo0eS6+J1l4LtGpU5t7hp9ZykSkmwFzSAC2gm1mA1M1EwASzTSJGN8vtOf8K3tW6jT6rWoQO7cxC4gP6AJ+E2MLxmNnBZJp7HRc2Vm99my3670VbEjJamwTy+QsPbHKpB2nVQ8UxKAMmFwGFSwsZnjZtQCDnklve1vu3rnpVoVFy1MTVqH1aYI8uyPnE1E4qovzMdiOIpKP7TjJMQbj7LDj7MnkAzBU/hU10MPSZe1hMKE/jqnXxtq3tInJrHW1aoT3LPYnEtEn3cDGw9lbti5F8yfGB6lF9aEqlZ+0TiHHlSU/D/ANjKF0XQBB7WMyFmC3UF4lbQRpY4mUG3ttYZQd7bfstvTDeoczAMRxOlJPAcSP1aMVcq6XA5D0jNOLvoVBjgw+DFtHnZDLr077X+FBSKlbDVDlrVnqn1aYIH/j8zDVKg1RQved5WEj4lyWaXGFdSWYx4aK3NmYiw/gvRgphVsirRB/qqHy195MLqy+rEt7hCxE6FbPIsqqdI4z3GAjPV5jbOdfugk/iolbKcyKQfWbWofAcPO0mUH0j5Db85l8Q4ibrdkIUkqTHkwo007rCDxTEHXO/MCjp07nNx53u3meHgIRqAaD9fSc/xTFGRiWLuTYFpDdyByC+zGvkK1hFC5Bp+vd4nWCt73+H14/CUkW5873/kKtUbNfiTfztZR5DUx428v7y9KLIi8zdiL6WNgpt10b5VMWAtJUHO/kBYe2JpnNVZuWnnuYIauZaaCdIzPTgNJjc3MVI9AYxBElqqNkGpKJgGpIJFqkuXmitTyLTlhrxZWhhAwla1EDKteGZb0RN4OW0C1DaFDRaIQSZ6SP8A1qyvKFTqsp0nVdkeNlNGc3Xkea+XWt9EitTytuJnxTNTqConon4zsI+KB9b/ADqjRK6Tbhsaji19Y9sSPKgCmbc45yhxLHBUe1ySpGnn/lejSjmcE8NZmxNcLSIHHT26StiO0uFwuFAWZCQrWVTeR5XJZ2C7gZmNiwFhavMVsPUbFmtXWwzXseXATVTA6kU6R2FvznxnG4syOzsdWNz+g9w0ptWoajlzxmqlSFJAi7CLTEOBlDMBvYG35Va16irlU2EhpoTciKLHn/nSjrqYY00EbhtTqHbyXnUBINxbzkJ0nTYGAAAjAudvFJJIqkdTlVNP8VPGLqDQ4lV/lUE/P4RBA9W86Dh3E3juomwuFW2ogUSTeneLmct6yD3VaJTrnVKtY/xHKns0Fv6ZlqkgaEL4C5icXiggLKCmbXvZbNiJL/eRL2S+1xf96nvUBGRyCB+BNEH8zcfD3RNOmS2g8zv5Slw7HWvaR0Jv/dKXme+4L3FvQHntSb5wCUDeJso8BxmpxY728N47uFBuwjjO955CznzMUYzX8iDTvtFUjKCbcqYsP9RixkH56xuI4kpUK7PNa5VWBiw6HkVhSxc+fh3150C9hiyKFPE3zMfM7SjdtzeZWI4mxIsdtiQCy2/BpljHkov503LcZjLCHaUnkJv579T6sfE3xrUmnjb9d/wlil+v1pA7r/StFNbrm4W8h8viYeWOjiC6t6hev8h5/CnXRFzPt7z4X1seJOpialX8K78+UHMSbtqT+mgA8q5lSo1VszQLhBYQytAVgirfSJeShJjVS5vEO9BNFoIapIYWepAtIvVypF6kuXp8RetLMDOalI3lUSGkzQUFpYWitEGSFqwJRMeqUwLFloJSqtLzRqJRgQC06PhODiYeE2I1871puFHZMwk1GazbTB47DisKxZZC8RO7C5U9Gtt61iqYrEUTvcd4nawtLC4kDs5WEzD2oxVrZh8D/Og/xOsOAm89HU7WufbEN2lxPNh/CNKg6Xrjl7Io9GUDvf2xA4/Nrdjry5fCj/xeqdwDC+wURsIl+LO17hDfqg+OlZ6nSDOCMq+yGuFQbE+0ysx91YJqgZKkuNgup1zj93Q/GqPl5wTNrDxoSD3cj+ckgX52Bt76YtVlFsyr4C8SU42momL7sgqIIuhQd7KPRmLFfW4ojURtXZ37j2V91onIeFh75kcRx1ydyTuSbsfNjQVKpYAAAAcBtNNKkBrxl/CuFQXLE29kMEXboupp1NABfS/t/KZ6is7d0W+JYewFQfsjX+IksfjWtUqNoLn9d0gooN5ULE67/DWj+zNlzHSMLIukJV8jWpKVIEAtfwiGxCiXBEbez87VozUVvYE+76/CZmxfATwDcgB8/wA6W+JNxkUC2x3P68opq173M8cMaytmc3aLFYCCYCKHJaF1t5IiJFWFJgZwDKWIFqQ62m+g9xKxNLmmQDUkhirgz16kGTmqSTvOI9noWmAVCni8SqTa1th03rVTRGOpnJqV6qLpa/CZfGuzZizyR6x5lCjUtZtPzpRQpvHLXFTTlMS9tLVAZZEMGrvAMbG1GGgMIdS8GaHCMtzmW/6U6kygEtM9dXawTeaOHwdpA6Gym/x6UOSWHItpqN5uGAFTcA6bb6c7iluBl7U0JfN2TOL4x2Rvd4GC88hvl9FPL0PxrE1A2upnXpY7Zag85x+IhZGKuCp6H9OtZJ0AQRcRRqSjBvUlT16kuSGqSSxHMToAx9L/AKVeltpLS5h8LIfub8zf9TTKdOo3oxFWtSQdoy7FgXO/yrQMEx1YzBUx6r6AjV4Ip1Jb4j+VGMEBxif8UqDQASDlBtckddKsKgNo4V6zJfSLMvSn/bKgUKhsO7SX1ZJJbWLzWpBJ3Jhb2EkSaVFcgQXpAtDXEEWN6LrmED7OrXE2sE6soPPnW6myuLzk16b02tLMkYtR5JnVjeU5VF6EgTQpMLKAKMAAQbkmYeOGtYa286uGNhKRrNNoMgGpCMnNUlWkXqSWnr1JVp9llYXB2JuTYeLfS9Pz5TOUKeYefGKlPUE2Oax5C/hPnTaVS51ia1Hs9n+853E9mrz5iS0b5muPaGuxHvqlw5Fw3DjI+JBAy7nhMuPgjmQL90k2J0uAbe41VOkxPal1KygXXwmi/Z4E+EkDOBqL2W2pvTBRBI10iDiGANxqJpjgESWZSS17AH501aaqYh3qMDc2l1uExqpFwCw6bG9Qqp0loHXta6RsWFVBawK326G9CABv5R7Mzarvxj2YZxa2t/cBQFRqDDUnKCOErdwCPCbkte2xrP1RFrazWKw1zC0y+LcFUtlYK1xfa40/I1kq0yptN1CvmUETju0HZru1DxKwA9oXJGX8Qvra/wCdZyCN5vp1AxteY+F4Qzgkhwtr5gt1t+vuokUvovv098YxVT2oxuzstsyZZB+ydf4TbXyF6SamV8jix74WUWzA3EHBQmNwZomyje6fqdqZpexgtqOzvO1fI0X2WQDkQNxzHka3Zez2dPpOOGK1O3c/IxBOQLsSeVPoMyW43mfE0lq31ItLLqtr++ukQLTiAte05fG47O3hJAFx61yq9e57M9DhcJlHbERGazIec21F0sJ4tramb6ReUAXEFjUblLXeEpF7XqBrSihIvPMDe4GlUwJ1EtDYWJ1liCe1x1ptOoVBEzVqOcgmaYx+YbVvWsGGk5bYYodYhpb0OaGFtFSSmhLmGqiVZEpDC8erWleSOllZpSpEMtARHhrwDVQ56pJJqSrT6vipgWzJoLqm+p3JPw0oAxJ7OzfKZsgAIfdR8YUsbFTrYhgzHcW5LRhiFDX2OvjF2UuQOI07hGYdwMz5tOnPaw+Na0chNTcXmN6QZ/Rs1vLxhGRbXX0N+R0JA6U47ae2ZlUAi41HCAzWsOt/6+dZw5GhmwUwTmEAP/l7xRdbbWAaAbQxqzgi7HnYeRqwc1iTrIy5LgC44wZHF+u5J8/6FKbQlSY5BmGYCFhiGDF7gC2Q9b8qMnOMx0tFEdW2Ua337oUMa58wO2/r5CgRbPmUxjvdMrCHNKL6kXOmb9aL0iRxi9UANzaUcdikyfdAAIuNbgc6Cply5Y2iHz5t5y+I41nyoAF21Gg030rK6puvsnQo59cx+sKXFoo7xGCki5W2jLe3iXY3pjKjoBUFx7x4Hh8JEdwxCk/WXcDxOKSwfwE7Xu0Z9GHjT4kUr7PUX9yc45C2b/Qey39JBjs6kfeDL38PaNR53k4jgb5Pstb2OniU+d1vf3gVBWpVTlVsreqdD7DYiB1bocxGYcxr7xOexuJdbowsR1Go/wAqMu4FiIIpoxzCU3xjZcoOnOiOIfJlBgjCJ1mciVV50gbTU28YB50VhwgEniIttDRXtKHahFtNB5UJeWEtxks1wNtPnUzXEoJZoKvqOlQNzllY9/maZvFAc4Ucthamo+UWmerSzNm4SY8RTQ0Q1PlLqkEUwazMQbyrO1A0cgiWNLMaBaIcUBmhWiWFCY4G8GqhQrVcq8+sOVLRm32a5rXtqSfLzJpa5Q3a0FtPrM5zhDl1N9fpFSYi3eGPVAuW55lhqfM1WY5WAGhNhLFMF1LHtAX/AChxlUVDcN97oQbW3p4y02AbXvEQ2eqpZdO490J7aqoYhje3mefzpykZcg4bRDKQesPnDyk+1bwAEn0HLrpTQq+kRrElj6IOhhSIDc2tYAn37VlqKFvNdI5rStPEGTTcNe33TaqqC9NSOHCFTOWo1+PGJeWwK7eXTqL9KWzaRyqbyxhZbgIFJLeK++gpxrgrl5TOcOVbPewOkjiHEbLmtYgaaW9PhSKlcXuBHUsMT2SdJyvF+OMbAG1gdutKNQ3mtKC2tMc49ioW+gqzraEFteUjKSarNeGEAnhLff8Aq21CWvDy2jBMbWvRDa43gEa67Q8NxGWM+CRltra9x8DTBiHYWezDkwv8ZGoJe4FjzGnwl7Fdo5pkyy93IBtmQFl81bcVQakBogHgT8LkQOrIPpE+NvpMcyail31jSCRrBzb1V5VjCVtKsHSUV1tJ0uD8aI20tBXNreQB/OqtaFcGGF57dKsCCTraSpAF+e/+VS8lpKKSRfnrVgmUwFo/JcnWmXub3idhYCAU1pym8RU0lgHSmzJxlaR6EmPVYstQExgWFerg2N4DrQkRik3iTSzNAkXqpdp9Kgdpbsq+ENZUGmwvoPW9ZwGID20lHKpyX14y3iXVkW7ai91OgJtYWt5n5VrdA9iDe4221mOmzISCLd++kRC/i7s+LL+Hr19KUpDmzaWjXBQZl4y8GC6qx2vfa16ctTq9AbzO1LrbEi0S8zO2i2UDMwvoSNAfTypgr5mvbQQPswRMt+0fhGxnOCx+9tc8hzHv5edR0zqXPjKpv1bCmPDzlR8SBY6WIJtroL21FKDqrWO3jNBR3U23vynpMMJCGBXK11IW46aa86VWpWa3A8jeHQrXTjccxaOXwKco8XsgdBzN6lNrKcupkqrmYZjYCYnadyqC55Ck11YNrNWFIYaTjsRNpQi2W0fY5ryqZNBV8pdtTIubm1WDylEA6mTE/WqBtvIwvtHZvyo72FxBtc6yuDcmgW8Yx0hJJpRXgFdZ64BvvpU0EmpEBdaHeFtPK1S8hEbHbnVi3GCQeEK9QnWS1hJJvUlWE8o61JfhHIdPOiBgEaxp2A+NFeBbjJG+mwpiniJnqC4seMdKDa9alOZbzEQA2WZ0ppbTXTGkC9LjbQhRQSBDIqQbi8UwoSI4GRahhXn0+LFlWzWW/spcaL5m1LpVLk2AufIWia1HQXJsNeZMywmeUlm0BOq+z4drDoTSaY3N7TU7WUWF7y7hsPoSpKuQdzYHyU8tL0/IQh6s+PztMzOM4FQaX0/Oeilt4d/DakBido4rbWPaIxoS9iz+AJezAtsf1rSEZVyndplLq7ZhsvdPHDMDqPCCE320vVrUqZx+tpCtLqz7fbLMjFls7BlN/Fl0sOh3NjTXPWLqBfnE00FIgqWtyvC77Me8WwY5VkTSzFfZkA9N6WRsy+iTtyPHyjAN1f0gNDzH1lXjihHA1NwW02IIvpSWQI+5j0ZnTYec4zimP7zw8gNPdQO5cazRSpCmdOMw5OvnQDnHnlEk3Pvq5NhCQHW2oF6IEwWtxkK23QVV5doaud+VQNxglQdJ5hfW/Kjy8YGa3ZiV2oI2+uslzUlgT3pUla3kqt6m8s6amMWI1LGCWEIKOtVIZLH4CrvKtCVD7qm8hsIxQSau94NrCXI4fnTBEMYSgsbAaXtTAS3ZHGKfLTGdt4cqaGtiqAJzQxJvM2VKSwm2m0AR0Fo0uBHxw0wLM71ddI5YqLLEmoYmaKhZY+nVvE93QWj88+qcU4Mzahkuu2tgw536MNaz1KDXzKPL5iSliVXssfP5GKj4Vl0dXBOl1sw01P6VYorexNj3iQ4h7XAuJ6LDFmVVJLAMAGFlynn63vV+lqNbCxgZgu+lzfnrLSxxIwa1pAoAFgVJN9x1tTAtJWLLx4cu8RTNWdcp4a3+Urvgo2kziUFhcqp1Cnnmb+VAKTq2cNc8IZrKU6tlsOMjFRSiFszqbkE6ENmOlgPTnUqrUyAG395dB6XWaX8O4T2DlZMqyeK1hlOwW9zYe6tFEhuzU8PCJxAt2qJ75Zn4bnYyRqES/wCNQLjffb0rM+FIeyg2mmnjAafbInO9ssf4UAYXQstxvtpY9KrEPZhpY2jMLTBB5TiZZtQedZydZuC6WimG/wAaoS+UFBobjp7qIaymMFtLiiOmkAa2MEvv50N4YHGeU+dQSGGrWNtPdTFPCKddLiQU0oWW0tWuZD6aGq1tCGpuISjSrG0o3zTxG16oy4xW0qs0sKIaxm17b6VXC8s72mqvAZbezyB3Gxo+qfiJnOJp3sDLcPCjIiots2rFieW1EqlxYbwHqBGzMdJpjgsMUZLPmOgtezZj5dK0fZsiZmMx/bGqVAiiV8bgTfILF20FtkXmaBlI38hGo4Oo4bxMnCsiscwsug/aPOmpQZb67RNTEq5AtvM9mv5aWo1ObtcBFMpQZOO5lN7E1Z1li4EtYeEUxVERUcxrx1dosNeLC2qQyZEiVTCRSREd1S8sd1hn1qbFEEbXGXlcZjY315VQYZyLSMhyXvDTE305kW/Z56kdaYdRcRV8rWMO6MEvmBUWBFhcML6/Cqal2s6m3ORKnZyMLyDhELZyNcpOwJzMAL308qWaAuWjRXawWZcWESMSM1yJBm0tcEam3QXpVOgCpA5gxtXENmUnkRAxUFgzhmAyjnrm2HuqHPTDay1KVCoy/wBplo7ORc7vkvzAUX0paM1Vxz+k0uqUUPL6w8fi2Y91eyBgug5sdyKZUqNUbIptF0aaUk6xhfjOc7QYfLJIlycjW12JAFzbpWB2INp06QBAaY0y/kDVkECWrAm0Qy7X5/zqwBtITyiHFvjU2Mm4i5N6vaWNZ48j00qX4yrcIKjQnpUteTaShohrBaw1jY+YogIsnYye6uL1Ct9ZYcA2kkbeYqjoJALkxii9/cKrgYXKW/qwLhRpsKE6y1NhedCnCxmQLYAg762y7n1NNanqLTKK2hvPd6XaxvlGpHUDlUNZyct5fUIozW1lzEEDxDQsATbSw5AVb9mzLpeLpDNdG1tF9/kXPa5bTyApavYFjrGNSzEKDaOhjKEC4MkguW5KvQedOpnKMx3O0RVAclOA98OSBXVQwuATYX5Df3mtagFSDMTsyNmFtpgccwmRSyWCk2tzFU6gbbQ6LFj2t5hA0F5pKC0v4SSnK0w1ktLjU2ZhFmqMOA9VLE9apaX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80" name="AutoShape 12" descr="data:image/jpeg;base64,/9j/4AAQSkZJRgABAQAAAQABAAD/2wCEAAkGBxQTEhQUExQWFRUXFBQVFBcVFhQUFxgVFxQXFhcUFBQYHCggGBwlHBUUITEhJSksLi4uFx8zODMsNygtLisBCgoKDg0OGhAQGywkICQsLCwsLCwsLCwsLCwsLCwsLCwsLCwsLCwsLCwsLCwsLCwsLCwsLCwsLCwsLCwsLCwsLP/AABEIALEBHAMBEQACEQEDEQH/xAAcAAACAwEBAQEAAAAAAAAAAAAEBQIDBgEABwj/xABDEAABAwIEAwUFBAcHBAMAAAABAAIRAyEEBRIxQVFhBhMicYEykaGxwQcjQlIUFTNictHwNHOCkrLS4UNTwtM1g6L/xAAbAQADAQEBAQEAAAAAAAAAAAABAgMABAUGB//EADURAAICAgECAgkDBAICAwAAAAABAhEDIRIEMUFRBRMiMmFxgZHwobHRFMHh8QZCM9IjUrL/2gAMAwEAAhEDEQA/APlOd0KjarjUuSZngVoZFNWHLilB0wAOT0SL6VOTMJGqKRdhlLNnNBaN+CCDSCziXFkHdXrQtgrUo5zTdAzK6oU33CuxTWMIBoFxBkTyRFaBURSbSgE9UMrIxBEx5YB0oGIomPLGPLGOgSsYJdgSBcjad0aZiju0DEi5Yay8YJ+nXFuqNMW90H5RiNDgPJI2NONoeUqYr1WtgtkjW5u4E+1IRx3KaRytuGzbYXIsIWTD2hro1VZHeRuRq8UdbLomoLTKY3KW0FVGCmTiGVxTpMb93TDW+3GmCeI5DqlhxlHldUafKMuNWV5W2tVDy9rtTQ19MunSTuIJtf6p8MdOwZZbVDSgzvmltUsp1Q2XNBkgH8wmwhCUOS2GM+PYHzB1Om00QXnUGlpiWiTFiRBuDZPSj7ItuezGdqaj6NEs0teCNB1dQYMbHihN0gxVs+e1GEBc50FUpTWcDlgWEUS4jZYdbNVjDrOk3jdcvTRfdnV1Uk9IWuy9oJK7FI4HHZ0ACyK2aqKRg/HqhNCGwNk6xITtmR2m1agnnCEr0HuD1CosdFFVKxgctWQrByxNYlHIWMcKwDwWMeWMcKJjixjyxjyxgmjDQHbmUviY7rkmNk16CUkrGOU2yQsYaVa57vT1Rb0FLdi9tWCloPI1PZ/M3AAU7mzfUnitCUk6RGcbdjzE06rquguM2tyRyY5ORXHKo2GYPEAE0K0gPBDXxYGY4cJSY402pD5JWtDXB4Q0w6apIY3xaDNwJAM2M8uq6Ywp1ZBytdjvaPMmsoPDajqZcGO1Wvcc+e0KcpVaGUezMjjM5BY0B0mQ8X3Gq4PmAFlLsPxti/OMa/EOsTECG8J5pMmRt7DHHXYz+JDhZwjgjF2Z6INwRKNA4k3YB3SOaUbixxgaIawCSPcikUURx+ryDG3NbiSsurZY0xBiN06grEtnjkGqHN24o1WxlFsIGV0i0ltQSN5PFKssduxpYJCnG5aWnoU8XeybVaKO5gKz0hF3F+MK5ZsskC0ykDRx7UAlJARAyrEQsIDlEBxYBxYxxEx1YxxYx5Yx1AxbTiIQYSYbFjPkiFFZcOSxi7CG8pkZIvls3mEQgtds3GyDQGiWCqaZ9EAwNPl+cltBwaxxqEnxHbSRfqSqLJUfiZ4238C7Ne0TajjIOltNoYBEaxu50HqknkUgQg0BYztG40v0emQGEgveJD3W9kng2VlNqPFB4JytiHG4qo5x1ve4z+JxPVCTb2xap0jzHuF0lFUxpgsSdwR9UJdhk9hXfMqHS4eKRwWhqjSp2B55hXUn+GdgSI26FUb2RjKTVlhrgtaLFxHvSHTZLEYzuSGANNgT5ngnT0CUuLoeY7FHURPFLCXJWLKHF0DaqnWEakC0ajI8UThnzyMJrfFopFozuWRLnOvB2UlBKNs3K3QVXxweQOCvjycnRDJjraK8ThYC7JYtHNDJbFNfDib2XBkVHVFgjqQ4JItMMk0DVWrNbMUOYiBlFdYVgxREOImJMQCdeAdlkYlTYsxoo84IBasgWI2K1RwhYULwDBe4lLIx7EPveEUMih4TGZ6k+FjIm1wO6y+ISym5u26a0jLYXhsJqItZarHSGuvu9rwLXhLNNoo3qjP16kk8LlKkTbKaZkgdQsJY2GHBdra5upsS0i/ml5MRvzCcXhfDJi9yPO6peh4TUtA9GlpiPkpSdFUh7lGFBJc4eOIkiRpiBANj5pdsdJVsMZlgeC1x1i/JJbih6T0c/V1OkzVYaQRf5BNGdhUOPcw+av11XOGxNldJ0cmR3I+t9o8nplw0gNI+KlGShK2djxSmtAOGysOB8QturPPFxtCR6WSewuu9rKZFgIgRzUlO2VlCkZIUzJANiV0SxujkU0mSr0A2AN0ihToE5XsObWlsFeipPjTOVQV2hfjGSFx5Y2dEXQuFKFCMaHk7Bau6wCt9NNxEsKyfCU3l2vgLKckLKTQqzLDBrjp2laL8zAbGpzI8QsYlTCAUEd2sNFHqtEtQsPIoEkoiN2XMbqMbLCk3UWt43RCieFyutUPgo1Xk3AbTe4n3BRn1GKCuUkvm0huDHVP7P8xcJGEqR1NNp9QXSFwy9M9DF08q/X+CnqpeQ1wH2TZg8S8UqPSpUBPuph3zXJl/5J0UNRbl8l/NGWKQ0Z9jVWPHi6QPJtN7h7yR8lyv/lGK/Zxv7pfyZ4viE4b7IqbL1cW93RlIM+LnOn3Kcv8AkuR+5iX1d/skI4pd2Ke2XZV2CpNq06neU9Ya9rmhjmk+ySQ46hNthwXp+jvTK6vJ6uUeLq1u0/PwGUl4GTq44mnLt5t5L3XLQbFzCTJSIXuc7q4IRFa2G4MtLrxsbSRfz5JKCoWHUzbTsOM3M7brPsGMKLtDQWgkRuAl2U0P8BjmzpLYIbY2AjzKVxHTI5vRa1he2oRttZsk8YU4p9mZui/KcirYhzG92+oxwdLx7DCPzEoxjsaWVLTEOf8AZGrh6zqeio8WIc2m5wIPUA+Xoujml3ZypWabNcW+qQGg6d9UrzpXLb7Hu1WkBYrEho003eZ6qMk5aj2KRqPvdwOjjiDpddp+C6enk4NJ9jm6ipq0eq4Z4eC24XsytxtHjOk9k8TUDT4uSg509j8bRWysCumORNEHHiymrUUZOyq7A1RI0awJzEqRmV1TCzdASBDXgmElmaL8tpio6Dsg0K5UDZqxrXkN2CMbDYGAmMWB2nZAyLTXJuhQbJNqE7CZtz9Al7A7msyP7N8diIeaYoMMeKsdJjpTEu94C8jqvTvR4PZUuT8o7/Xt+5aOCbPomSfZThaYBrufXd5mkz0awz73HyC+d6n/AJJ1M3WJKC+7+719ki8enhHvs1eWdmMJQM0sNSY78wYNX+Y3+K8fP6Q6nMqyZG189fbsUUYrshsuQYpq4lrdz/z5c/RPHG5Cg9TGennv6ibf4j6KkcX5+f2JsCqYwcDMciIHm82HoFdYn4/n07/cm0B1cYNwfMg6W+r3Xd5K0cT/ADb+yJSiIe0Te/wmJpNE6qTtMDw6m+IQT1bxXf0j9T1GOcvB/o9EVp0fH6+La5g22sOi++LWhcTueCUBGDZEUaYag3cgOhI2yqSL69ZrHsJZPK8BNWgcth1HDEy5whoBcCBMBBqhkcr16JI1F0kSxx8IJOwshTGbiw2jShn3oaQY0gSAep6pZIZLzN/k+dDDYIO1svI8TgIdwBjoFaEU0mzkye+4jjKM272k17nSXSfA4NAv7IBJ258VRwQnY+NuxrwIDjHJeOm2qPpHrYvfXKpGCITm/E6MQQn2iF2H4TO3MEb8pV4Z5xVEZ4oyds83Fl4JduUHctkaqR7DPXTilSonkhYQ6oFRzQixsHe6VOUx1AGeQEvJDcAHEOmwvKSUjKJ39XgDU+3RTUnegSI4CsGE/BUvRKWNsCxslxdzWiagdMYmxBmHPZ7JKuMqto0WS43JNmsbxe93AfPYSVx9X1eLpcbyZHS/VvyQ8YuTpH3jsb2Dw2AAdHe148VV42PEUm/gHxPEr4D0j6Yz9Y+Puw/+q/v5/t8DrhjUTUuqNG5C8pRZWmdFUcB8FuLBRwuPJajWimqHHh8flNlSPFBUkKMXh6ty2WzxiSfN4JMdAAuzHPH2e/zy/kbkmZrMe9YfGNQ5XA/y2+K9PD6uXu6/PMdY+XYAdmbuImNgZ0j/AAjdXWCPh+fUWWIrfjyTLyCeHeGw/gpN39UywpKo/p/dshOKQbg6xcTZzrEAvBY0WtDTw9VHJFR70vlt/chw2fGn4IzEeEWnaY4wvvJLyJUyH6OBEu36JQ0WDCNkQ+3GQtYaOOeWuLQdtoQMMcO+pbSBMwS4A2O8LKzOmaWvUcGNFNuqQBuBHW63jRXwB8Vgy5wYYLjsYgD+aLW6D4HaoNmBzQRAuZDr3IAR4aNyNJgeytKpQPeVQ094HeItII/h3F0OOyM3sR5ucBSquZ37w4HxBlN2kO46QLRsq0l3YnfshHjaJLzpFl5vHej2XMofhCN1fHjOac7KatEqksZJSBHtIUqoZyPCodkysm6LadRwKdulYndl1TFQLqUZtsdpIqOYBU2LySLamHe5he0WS7vYHNdkU0HuZ4iPJFRKNOiYzOR42zxT0iVFONxQfBDQ0DksxXaQFUErImyAF7I+AUP+zOTPxldmHpw0ukucRIYxvtPI48IHEkBcPXdXDpMLzT8PDzfgvzwKRhbpH6JyDIKGDpClQZpFtTt3vdHtPdxPwHCF+bdX1ubqsnrMrvy8l8F+fM6klHsHvpg7rnUmg8jjWAbBFtsDk2dlCgHNa1GPd4tRjmsI0YpxFJrhDgHDqnhJxdp0FNp2jLZxkAEup/5T/wCJXq9P1l6n9zrx51LUxPQwYM8DxElvvIErsllaDlxVtF1DCQ4GNv735lJPJcWv4ONw/NnyDOaxbXqM/C2o9gjo4gG3kvusOTnjjLzSf6HJJ7K6mHlvVOGiulVgybEfEJWZA1fFS+QmQjezSZdmDRTENki7jwHms27HSQ0w2d0Xtmb/AJf5GJPvW0zWU5hhnVGipSe5jrbzHoQi01sbZ6hgKMS4nvoA1GS3bgEbtG40Mci7WUqQLK8tqMdYx4XC4O3S6yruTk23QJVpYAku0UzN71HzfzkoSi77jriJsVjCuBJ3s9GTVFeFDnbXXXjs5Wg7DYYm7tgunsrZOtgdWqC6CLLjWb2tlXi0cq4LiLhdfBPaOSTaewHFUS26lLHQVMCc4u3SpJBbsMwGA1GCLi6aiUm0PsZX7ljQBPRDTEV2I3VH1S7wxF4KxdTaVMX1LoheypxIWEloiHo0JZJhQZj9A/Zd2Y/RcMKtQRXrta4zuynuynfY3k9TH4Qvz3056Q/qc/q4e5DXzfi/7L7+J3YYcVbNkK/NeLwKtE+8S8RD2tagHNSNGOFyNGIlyNGIOKKCVOcU6SBRTUq806j5BEGaYefGyzhv1XoYJ17Mux2Ycn/VlWFcKguAHc4b9QU004duxs2Gto+dfal2dNKuMQ0QyqPFGwqtF+H4hfqQ5fS+gusWXE8Te4//AJf8PX2PMyw3Zj8NTc/YwV7hNFdag/UWuBkfH14oitO6Y4oZcRDXgMdYmReCinY9IYYDJtZNKhTfVn29w3yJ2Cl1GfDgjeSVfngu4EabL+wYAH6Q+w9llL8PQvO/oF891Hp23WCP1f8AAJZIxHzMpoMYWtpAWI1PLnO23kmVwP0l1cpJvI/ktIj69t6Pl9fFOawHvA4A2nfkZ5r7U6XIBxVc4mwaC8cdrBbuLL2gnBZPS0/eVBq4wbDom4hUUlsaHAtPRUXTxYzyyGOW5cG2Mpv6OldirqWnTQPm2La0FrRdc2bLekdOOFK2KP0UuEqUenbVlHM5Ta9nUclXHiyx7EMjixbmtR/EQCnkpL3jmdeAtY5IxUxlg8bpvuUAyVjHFYkVKbXSAQb80QQpWgbSX+KbbWWOjHjtWympoYIKwzaiAVXAmyxCTTOVAEFYtG6+yXsh+mV+/qj7ig4Eg/8AUqjxNZ5Czj6DivB9P+k/6XF6qHvyX2Xi/r2X1fgUww5Oz769q/PkzssHqNaqpsNg5fCpVmZ7vVuIp7vUOIDoqLcTHO8R4mOGpZajEdaajFTzZMlsItqsn+vguqLoqhTVpGm+RsbrqUlONHdilyVDmvgaWLoOo1hLXiJ4g8HA8CDcFccM2Tpcqy43tHPmwJo+HZ7kdTBVXUqgf4HWeGnQ9pu1wdtsRabGQvv+j63F1WNZIPv4XtfA8twcXQ77OZJjMXpNGj4P+7VGin6Eg6/8IKn1npbpel1klb8lt/4+tBUXI3WF+zii3ScQ81nAeyCadO3QHUffHRfNdR/yXPl1hSivu/4/T6jerSG1atTpNFNgY1oEADS1oHQD+S8xRnllzk22/m2RyTAKj9VwZ/hB/wBZXQlx7/n0OGbsGe/+Acbu1FUS+ZJWmfENU7t1TcATEyvvEj0WMaTRp1OaWfh8J+YVFVD/ABKjhDwqBo4Am/rFkOLFNBlmZAu0VLOmAq4sl+93G0zTB4DfRdcpLg0bhuzJsbrqO4gLyscN2zpeRDDDU2OmHAxuumMk+zF5DKtl1MsBHtcU8ZNMRx8zOZrgpBBVZrnEjKNGV7qDBXA3QsVbD8swRqOgJWGTUQ/L8DFUy2QJsUYtEpO+wurl4qOaBEuMBZM6Vyjorq4GrJ8JPkjaEnGXdl+Byh7ruBaOqWUyTdEsTl0DdBMpyTR927GhmCy7DMNnFrHP/vKp1GT01R6L889I8ur63JJdk2l8o6/tZ14o1FI+f5/9pNcYt7bGix5aaZAIIBgyd5+XMr6LpPQWF9Mn2k1djT6lY8nFLSPomTYx41teS4NINNzjLu7c0ODXON3FpkTuRE3uvm+oxRdSiqvuviv2vy87oOWoyoM/SN7wo8AcjoqbXQ4g5Fl4sUujJ2eaXcVnRVRR0uPIoUgM8Kvx+aPEmVvqplEZFfepuIaF7sWJ9V0LGWjEoxWLa5pn0VIY5JnTii0zmXZsBAWzdO3s7XhtGwwdaponQY6wPmor0J1eX2owdfRfueRmnhU65AGJza+4965IdNousKog7GSJNhG5RWKtI5ssaQhr1XEks1ubzpVaJHxEr0IxilUqT+KkeVkv8oDfW/deT++QfiB9VZR+K+hxzkK+02YGjhar9AaS3Swj8z/CCOcTPourocKy9RGN2rt/QXGnKSR8twr3Bk6o08NrfVfZ7s77ZyrjiZA2KzkPYCSloWzaVsBSqvY4HS78UfNKlJvQYO2MDQ0yHvnlfgumEJOPt9z01jiu4qrYTuw4sNnb3UMkXFUjnmop2gTD1AwOebcAOanCktEZSbY0wucyN1aOR3sspJopxWK1LoWQlIW1MuDzI47rnnt6OaTqQ0yGg2kHEm4O6WKdGmnJjcPYQXceiSWNraHj07b0Isyphzw4C/RZdz0eFRV7GOH1AezNkWNkxzlDijz3Oc0tA8XJI+55k8EovYpxOBe4Fps42jqbJuSjvyC8MkfWc/H3RAFgBPpsvgOkft3ezsVVR84xGTNqVy/R4ne1N2zN3xz9CvpYdVLHi4Xpff5E58b5NbPp2Ab4RM9SRBJtcjhYC3IL5fK96Elkc5Wz1ElzS7950eWowPRaVJ18gcw7AQ5o+Khl9ljRd6CyWtEnb5qNSk9HZDECPrF20gfFVUEu5TikX0GEcSkk0yM6DLcVHZEg4jeEysJTUe1OlINiXGsau3G2Vg2K6rm8l1xUjqi5CsOAcYXS1aOxZGkEOzk0h4qrmjlqcf8A8hPH101xg39zny5MS3JL7A2Dz6m94HeXJsHAsJ/hDo1eiTJ0eSEb4/bf7CR6rHLSZr8uqhzT/wAfWy8fNFpkc60IcfhwH/sqT3bw0HDVwOYE6anmCvQxTfH3ml8faj/K+p4+SC/0VteDu19uD/aHnLZ+Y6pmmuzX07fn2OLJD4mF+0XH6nU6LSYaNbxb2nezMchP+Ze/6HwOMJZWu+l8l/n9h8EKVmSLi4ASvZts6SsGEDXRzUsA0mUYl7Se8gN59VTG0i+JcXbI1cDWqulpJZO5J2WXJ9x5KUnph2ZUmsohrXeIb3WyRY7jxRlq9Zzt1FRSOaUmw/L2uLTGwUsjplIUHYHDue8CVbC1JgnrZomZRp33F1TNNJEVxl2Ypx1IkkDwpI7WjpjEIwGYOZTc1wBJELPaKR42r7grsza1hAsQh4F5ZkhllGK70Aj+SDR1YuouDkwithgysKgdB6bIRUjyMkZSncuzGnZfKnYvFiof2dFwc8xYuF2sB5kwT08wvG9M9cunwuP/AGkqS+Hi/wA8TppVS7G4x7dUt9Cvj8T47Jy0LqWWNEWsL8pK6pZ5P6kJNsNaQ0FxMACXOUHctIVHcHdrYtN46G+yGTTYVFkn/cySbEoL/wCWkjuwYPFi9pc92onjbl7l0PjCNI7JaVDWjRPW/VcspI5ZSLdUcTZJVnPKR04jqtwETKauJTxgOgGrid1eOMdIBxNeQrwhReKoVVmH4rri0XjIg3DRfii8l6BKYqxGEBdqe5pM2Gqntz/tDCuuGRpcYr9//Rnnylbtv9v5RHO8AKuGqCB4WGoyIs5gm0OduARvxR6bM8eeL83T+v0X7HPk+BH7Ou2MkYfEO8W1OoT7XJjj+bkePnufS/ozTy4lrxXl8V8P2+XbpwZ+S4yN7j8MHCCA4TYHaeBY7em7kQYPReBiyOLv8+vmv1FywFrsOQR4jAvJ5cZ5/wBea6VNPwOHJjPi2c4w1q9Spwc8keWzfgAvuMGJYsUYLwX+/wBQpUqKv0qNmgW3VrGsEJQFPLGPop7MF5gy1kyeqZpeZZSjJHcxxgoju2tMC0qvNNUdPPgqSE1WtSt+I8eilknGIjcZIBFOmXTpMSpc0Sk14Gky7F4Yg03aQCNuKzjGWzmlOSegB1GpRc4sEs3B4wnhGUfaSC5qa4tkcpzSpVqgSY4p5z9Z3QYYVFaGuLYHuM2jkp9lo64xpGUzOhVa60kIWDJF90B08FVeRY+ZW0TUZydGqoYU0qYExZZs9WGLhCmaTsz2LxGJIfUJpUTB1H23DlTaf9Rt5rwvSPp3D0qcIPlPyXZfN/2W/kTmon06lhaeHpClSaGsbsB8STxJ4kr4iebJ1GV5Mrtv8+xNiuq8SumKdEZldMakz9ki34A1Utq1BQYZDSDWPC1xT98SqxTxw9bLx7fz/AYx8RqMIQ6S5rWgbAyT1cbAeV1zRyRlUXfxf8Lx/QvDjHdWA5thnGL+E3EX+S9KXTrDFZIPlF+P9n5M9Hp80cifmewcAWjzXFkt9yWWWwt1S26io7OOUimpWVFEg2A1cREx/XmrxhY0Qfv/AI/1uqcCyIuE7orQyZW8gJlbKKyrTJlNZSztRhHP3O9wIIWi0xJN9gV5P5iP8T//AH/RVSXl+i/9Tnlf5/sA7RYgU8LiHn/tlgNyZf4BBM8+a6Ojg554RXnf22c8/FnyJfXED6n9nva7vWjDV3feARTc4+238pJ3cPiF8t6W9G+rfrsS14ry/wAfsdWPJyVMe9ucWaWCrO4lugc5edMg+s+i4PReNZOqgvr9tiTPibKRdsvuqsiS7mN0eJqLsNhGudEo8UGKtmgo4OhA8MeaqlApxRtO1GYgYgMJcKZHgLLeLiCuWCTtMXG40Z3M8MHwAXeZTy9mOmWk/ZM+ym0OIK57t7OecZNUtF1Wu1ogALVfY5sPTyhLlKVkaOHkToJd5KqVIrNtstqZg8eDbgFV5Z8eJowjdnezNXQ954hDHLijqxw5OjS5JR7+tpHHd0WCVO3otknHErkaLO8LhWUxTBDqk3clmn3J4c7nk9rSEtKi0MfDTI6IJ8kPmcsM1K7FHY3FU6mYMbiCO7bqeGugBz2+y0zve8cdK830vkzR6SXqe71a8F4sMMjyZKbPtb84YW6mm2xX58ulknTR1PG06FGNzYc/euvF0zFcGJa2a6jDQerjYeg4ruj0/FW/sRmqFuZ5xWee5oeAfiqH2uunl5+5dOHpcUF6zJv4fyc/FLbDst0YamGsMk3c48TxUM3LPPlITm2wqriX1B4HwfgpRxwh7y0N67j3PYbEV6cipBa4iCDIn5iVVyg4OGN67tfI6OnzQcrXcu/SA3f6Lm4OXYbLM4/F2RWM5JTsrfiZTLGTTKe9uqcS0SPeI0XSKXVrwmUfEokcL4Rqx0y6ieJ9Lget0kvIYi+kHcAfRh+VMoqTX4/5QjSOCkB/UfAAfJbk3+f7JSMN9oGZBzhh2eyw6qh51Is3YWaD7z0XveiencYvNLu9L5ef1/O5zT26Rin0+S9uyTRU1xBBBIIMgixBHEFGk1TFNRnnbB+KwdOhVH3jKjXGoDZ7Q1wGofmkjpbgvM6b0ZHp+pllg9NdvJ2v0KSnyVGaY4heoIjtV8otmYa1jS0OZZw35kcUzSq0OqPFwN+898yOiTv4hpH0DMMzp16kQNLbxyd5qcq3RCN0JcSK1Z57u7eAHBLboo5qPcVZhkdcEuc2EqyJaHtS3YpxFMgyqQYskNMvzp7GgRKs8iomobBswxZe/VEBSseqGmUOpjxcTutNUj0Om4cbfcYUe07cO4tpgxzjimxSUTzurUs0va0C4jM61U6g0bzMplJg/p0GYfOKjDpcYJG/BFS8gSxNU5C+rg+8feBB1Bw3mZS8eSKabHVfN8fTYNDaLm/mDHavMjVE+i8mfofByt39/wDB1PPma1sFq9qcSwA1KVJ3QB7T/qPyUn6Kw3UXJfb+BfW5K2F5V2qFUw+g5n7zTqHqCAfmpZfRM0rxyv4PQFOT7oc1aerxMMjmF5+4PjNUwXYJUe8blUSiLSJUsc5uy0sUWI4oK/WjnWOyj/TxW0CKUexKriNQQjCmO8hCnizsUzxom0Xisp8TJHGVLotaLQLdaSi6ZXqvZNQ6YZhsMTc/16KM8iWkXhifdhpJFtvR3+5Q0/xfwO0VlhO9/f8AUlNdfn+ibQBmmKFIaQfvHDw/ujbUQYHkvQ6DpH1Mrfurv8fh/Jx9RlWNfEwwykOt3klxIkgEzNyf5r6uMUtI4VkaXJguZ9mnUmlzYfAJJG0JnGS7ghlUlZlnNTDkQiY6VgnnMjdYxOgTMBFfAyCm4Tn8AtxHobuY+mLGZXNbYqpk8vxj6bwdWnmmjJrsLOCl3Gua9o3VGaQJINzzTqPibHBR7mbx9cadodyWe2UbvYtpVi26LjYtltDVUcBvJ2RUUgN+Zu8N2baaYdIBi91noP8AUJdjJ5vh9LzpBsePFInsMpue2GYfDPEF8NabiCmcqLYdx7jBtAVIn2eJ4oV4mzTqNDLDYOmILZkGLqnF+ZxVLyL8WXAwHegSybPdx1wTIjDBzJI8Sk4oSTp2VPo6RwHkn0iU09luCDQS7vHNdxHA+YO6jmwY8q9tWcM8j7UF4bG944tLb8xsfMcF5Wb0XKKvE7+D7mUvMufRC858oOpKmU42VaBxRtiuDJN08HBDfigcGee5o4hZJsdYpeRw1mjjJ6LcZPwHUH5E2VJ4IONFFAsY6bf8JWq2dOLp3IaYTCt/MPK381yZMkvI749KoK/z9g5zI2cff/Nqin8Pz7gcPzX8lGKxdOmJqPawc3OY36hPjxzyOoJv5JkZtR7v8+5ms27bU2t+4BqG4DjIaOoabn5ea9bpvQ85O82l5Lv/AIOPLmVeyYPF59Uc9znXJMknf3r6PFijjiow0jz5K/e2WUs7iIYN5PCfcnSrYjgn3Cndq3taWQBIg8VTm2J6mMXaF36zouHjp3n8Np5+SRx8jOL8GSpYXD1btcaZnYwQttAuSFeJw7mvcIJgm4B96NodMicNU30P89J/kjaNaKmuIRCNMLnGhob3bTzJ4pubRrfmH1M0lhbpGo7Fc6SCo0xQ6u6fEU1J9hiBxHEIpMFog95NymUQWW0Y2VVVUL4jTANa0hw3CjuynFNGmoYh1QDSdIG6ZqjnnS7hpfSfYtbMQT1SzS7pEIuSMXnNW7mAkwbdEsW33OuOuxzAZq6m0t+Kquw8puSSGGXZuWDxmeSylrZ1wycUMsL2gZqIIueSFpoMs9Kg/wDW9NjXSInabKehHndJsQvzZ1V1gRGyzSNLqbVUNsFg6jyC5zY67rR0RUOWxpTpOsDDQ0zqPEckPiFRWN62AZhj2sdqBgbTNvIpZQjkVTVlFPkqYBi+0hA8JafQFc79H4H4V8mxIyZ7IM5NeoaZDBaxEj4SVGfo2P8A1k/rsb17Q4cy8QDeLOXNPocse2xo9TyCaTqbTDg0O5OcQuDJizLTv7FFk5dmgqrmngPdjD6gLanCPUwoR6f2ly5V8hZzl5/qZHFdsKwdanS6xMfNe1H0Vir3mJHq8kewFX7a4jgyiPJr/wDfCpH0Th85fp/A39flOUM7xD2ue+oRuQG+EfBXXRdPDSj99iLqcsnuTM/WrOe4udJPE8feuuMVFUhHJthGErg1G6z4R8uVkGtARfmNSkfE0C9usoRi1o05WhUakGVSrJnMRVDjIaG84JMnmilQClEw97O5I6uSeAg8Np3CV2+ws5cVZq8K59JjvEHi4adNxFoIO6eLpbOWXGTrsSwVaq6C92/4RZvnHJOpSl4Cy43SMf2lwga8kad4OniecKVOLpnZF6EqIwyFKJJKldlXRCqzUJFirQxOicpIH7g8luLBZc7DkBVWOVCOSByVLY5azEEJlLQC9mYvAgOI8kthcU+512LdAuRfdBpgpFZBc43meKQZItw2W1HmwhMUhhlIJqZLUAmQUCvqZIEpV9Ju2XcFjnkmnTCKuKfVZDrkG1kukzIZZcBSbqNzv18ksr7ACavaktaQ2GngN/injpUUUo1sUV+09ZwLSbFUt1QspWA1swc9oadktAspp1yNkKAaXsxmdCi1xe3xnYrVonJNtFPeVu9bUEhpfIIuOeyFl6H2Zk1Wg6upmx9yi1vROUFFmbxTY9kAlMgUCuDjwuiYDqAngnQRplmGOz/Z5fySy2Dt2BMZhWtJgoJsdMEqFoFpLt52jpCdWayD6hdE7DgilQCstRAea1YwVSwYcwuDhItp4oWbxouwWPfTteB9eaazSinpjfC9oeBmdjbdv0TKRCfTp9iNXMDqDm6hHCYkIOe9FI44qNCvPnlzw6bETHLzS2NFUhWiEKqViVgnGVYTKTQKCGYlP6wHEuZigRdGPUNGljTAsW4E2S5ZKTtCwTSplICmOFtpN4lFNJ7DVovwzqZdD9o8J4T1TOSfcWqL8vyyo5xAFp9rh6KNnRCDb0a7AZXpgc9ynhFylR2xSitlOLwZFUtZLg7hyVJ4+OhXK9oWV+zhNUS7qQudyaYq6VT3JhFTA0qZs+eccFBzaZX+kxSi0jM5xqDvaJBmF0RPLem0LpTAOImOgIGOrBL6GGc4F3AcfosNGNmj7OsJAklrmmWzdvkUHoDYzxONp1ru8L7+JoMW4KfGnaJ7iZ6lga3eS4GCTpJ5Si5Jh8B+ez9RzS43gSAPqltkoyV0Iv1a/UfCRygT6JkyocKLm6nHfTtySs1rsLBgDUkiZG4hG6DdB+TdljWJ1ODWxud/QIObGehZnWT9y46XawDEwR6qilYGqFopnkjYCNSAePqijHGVCNjCIbC8uc5ztAGou8kKA5VsMbQNK9QNAcTwvbkVjXb0dbXaTEWHHjv8UKGUdltWgargyNhII4+a1PwAxLXwxa4jksmAiUxjixj0rGPSsYvpYYlpcgMkQoskqkI2ycnQRTw7nOhH1bb2bnS0OcDlHekCPCNykyTXZFseKTNQ5jaAawQQYuFJO3R3Y0ox0H03ONMxAnbnK7YS9Wtk8ic2EZVh/EZguDZMET7knN5LbEj7G0LaNVhqPBaJ4mfZK5uFo6JyVpp/QAzIUiCGb8VF4yn9R7PGjNuy2m4w5/i4K0U6s8nI+MnoSYmjpcQDMcUUwFQCJjqxgrB4PvDE6Sdp4ofIw7zPKf0fDt8RJcfFyWb7E4S5NkMAwFgc1xBa4E3+iFl4wtD+ix1epT0Bulo8X8ig5a7CSjwjs0tFzS/u3MAgb8D5FJOKrRFprZKtVaGG0C87XhZQfceOJvdiSh3Zu6pqabua0WHK/EqklWrBvyE+JxdOjiHCSWG1xz6FKloenQPm2I7oS0Fuq7d7+Q4IRMlYPl/aGqyztIaQR4m6nAHi1FpFLZS7EF7XuJJGxnh6IJ06EnsTVhEQVRARGhhzUdA9SeCN0EPoYOjs58mbwYCCYr5VoIx7qVMRSEGx1AzdZggpPcgLG4sPa0cZkmeY2WQ/iC0qpaRxRDdDHCZh94AATNt7yim0Bmj10T+1pw7zbccz8Vkoy2zGOr0C0wVqoPcoIWAeWMcWMWioYhZKw2F4ajC7cWPijlyTtml7OZe17tTzDQuTNKV0UulpGmpBjNWmNEKSjqj1cE4ygqexBi8V3Z1BpcOqWHsyLZJLiW5hnQGgezI9yOWTnI2OUYw+YlxlKsH6m1HSdtJNwm5yiQ9Re0H5Xgnfj3O5P1Wq0NCKjLZHMKPdkx1vzUqaeys6cbijKYmsS4mVVHlz2yhzkRSAKJhtk2UOrGTZvElI5eBg1uXAVg1xIaDYiUUO9I1GOpNqUiyZAAAJv7kJty2Qgq7Iy7sA8gtYCADc80qZ0wdaZGniKlCzJBJ96ZMeSHuHzR7RFUuaSBtBA8yi3ZOSfdEWYjximXFxcYEbQUtWTk2tmuGS0aTRJLdcACbAxcmEVBtWcsszumC4vsdSedJcBxmAfURdLFS7BjmdmRzDSwaXgv0EhjmmNjxSLezr7aQmNQ6SHNkF0gxfyB5IhovyzB1HAjQXBwMaRx6pqvsI9DOj9neNLC7uhESBqGpw/dbxT1LyJeuhdWKsywVfBGHU3U9QiXtseMA7SlTvTG9mYjcbzzunHOFyxjkImJU6Ljs0nyBKxrD25JiIDhTde4uNUc9MyFhecX4mlwGB1saajWh0XkSfXqglXZA9YkIM19o+ZVZjRFblMY4sA8sYlS3CaHvAY1or0YnHPuaXJ/2bl52X3y8Sx/sv8ll2OjH2JVf7OEsz0Ie4hB2j3HkFzr3imb3Eeyf2qaqyOI01L/y+q0fAu+zBu0u/p9FsnvE17jMHW3RR5pSUwDixjeZT/Z2+STxEZRW+qeY790IZsEkex0Q9wuwntFL4EPEV9oNwtEu+6JU/YPkEwC7IP7VT8/olZzz7G+zT2/8A61SPunmy/wDIB4D2Xfwj5Kcjpx++jHZx+zb/AB/RTXc7X3JYz9kP4fqmQy7Gv7D/ALJ/kfkq4fE4ep7oZZl/0P6/Exdb7I8/xZz7Vf8A40/3h+RXLl7r5nd0/c+DInWMMt+oUpmD8P7Q9VgGtyDY+X0VI+4zizdwOt/bB/CFl3LR/wDGHYj2iiib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82" name="AutoShape 14" descr="data:image/jpeg;base64,/9j/4AAQSkZJRgABAQAAAQABAAD/2wCEAAkGBxQTEhQUExQWFRUXFBQVFBcVFhQUFxgVFxQXFhcUFBQYHCggGBwlHBUUITEhJSksLi4uFx8zODMsNygtLisBCgoKDg0OGhAQGywkICQsLCwsLCwsLCwsLCwsLCwsLCwsLCwsLCwsLCwsLCwsLCwsLCwsLCwsLCwsLCwsLCwsLP/AABEIALEBHAMBEQACEQEDEQH/xAAcAAACAwEBAQEAAAAAAAAAAAAEBQIDBgEABwj/xABDEAABAwIEAwUFBAcHBAMAAAABAAIRAyEEBRIxQVFhBhMicYEykaGxwQcjQlIUFTNictHwNHOCkrLS4UNTwtM1g6L/xAAbAQADAQEBAQEAAAAAAAAAAAABAgMABAUGB//EADURAAICAgECAgkDBAICAwAAAAABAhEDIRIEMUFRBRMiMmFxgZHwobHRFMHh8QZCM9IjUrL/2gAMAwEAAhEDEQA/APlOd0KjarjUuSZngVoZFNWHLilB0wAOT0SL6VOTMJGqKRdhlLNnNBaN+CCDSCziXFkHdXrQtgrUo5zTdAzK6oU33CuxTWMIBoFxBkTyRFaBURSbSgE9UMrIxBEx5YB0oGIomPLGPLGOgSsYJdgSBcjad0aZiju0DEi5Yay8YJ+nXFuqNMW90H5RiNDgPJI2NONoeUqYr1WtgtkjW5u4E+1IRx3KaRytuGzbYXIsIWTD2hro1VZHeRuRq8UdbLomoLTKY3KW0FVGCmTiGVxTpMb93TDW+3GmCeI5DqlhxlHldUafKMuNWV5W2tVDy9rtTQ19MunSTuIJtf6p8MdOwZZbVDSgzvmltUsp1Q2XNBkgH8wmwhCUOS2GM+PYHzB1Om00QXnUGlpiWiTFiRBuDZPSj7ItuezGdqaj6NEs0teCNB1dQYMbHihN0gxVs+e1GEBc50FUpTWcDlgWEUS4jZYdbNVjDrOk3jdcvTRfdnV1Uk9IWuy9oJK7FI4HHZ0ACyK2aqKRg/HqhNCGwNk6xITtmR2m1agnnCEr0HuD1CosdFFVKxgctWQrByxNYlHIWMcKwDwWMeWMcKJjixjyxjyxgmjDQHbmUviY7rkmNk16CUkrGOU2yQsYaVa57vT1Rb0FLdi9tWCloPI1PZ/M3AAU7mzfUnitCUk6RGcbdjzE06rquguM2tyRyY5ORXHKo2GYPEAE0K0gPBDXxYGY4cJSY402pD5JWtDXB4Q0w6apIY3xaDNwJAM2M8uq6Ywp1ZBytdjvaPMmsoPDajqZcGO1Wvcc+e0KcpVaGUezMjjM5BY0B0mQ8X3Gq4PmAFlLsPxti/OMa/EOsTECG8J5pMmRt7DHHXYz+JDhZwjgjF2Z6INwRKNA4k3YB3SOaUbixxgaIawCSPcikUURx+ryDG3NbiSsurZY0xBiN06grEtnjkGqHN24o1WxlFsIGV0i0ltQSN5PFKssduxpYJCnG5aWnoU8XeybVaKO5gKz0hF3F+MK5ZsskC0ykDRx7UAlJARAyrEQsIDlEBxYBxYxxEx1YxxYx5Yx1AxbTiIQYSYbFjPkiFFZcOSxi7CG8pkZIvls3mEQgtds3GyDQGiWCqaZ9EAwNPl+cltBwaxxqEnxHbSRfqSqLJUfiZ4238C7Ne0TajjIOltNoYBEaxu50HqknkUgQg0BYztG40v0emQGEgveJD3W9kng2VlNqPFB4JytiHG4qo5x1ve4z+JxPVCTb2xap0jzHuF0lFUxpgsSdwR9UJdhk9hXfMqHS4eKRwWhqjSp2B55hXUn+GdgSI26FUb2RjKTVlhrgtaLFxHvSHTZLEYzuSGANNgT5ngnT0CUuLoeY7FHURPFLCXJWLKHF0DaqnWEakC0ajI8UThnzyMJrfFopFozuWRLnOvB2UlBKNs3K3QVXxweQOCvjycnRDJjraK8ThYC7JYtHNDJbFNfDib2XBkVHVFgjqQ4JItMMk0DVWrNbMUOYiBlFdYVgxREOImJMQCdeAdlkYlTYsxoo84IBasgWI2K1RwhYULwDBe4lLIx7EPveEUMih4TGZ6k+FjIm1wO6y+ISym5u26a0jLYXhsJqItZarHSGuvu9rwLXhLNNoo3qjP16kk8LlKkTbKaZkgdQsJY2GHBdra5upsS0i/ml5MRvzCcXhfDJi9yPO6peh4TUtA9GlpiPkpSdFUh7lGFBJc4eOIkiRpiBANj5pdsdJVsMZlgeC1x1i/JJbih6T0c/V1OkzVYaQRf5BNGdhUOPcw+av11XOGxNldJ0cmR3I+t9o8nplw0gNI+KlGShK2djxSmtAOGysOB8QturPPFxtCR6WSewuu9rKZFgIgRzUlO2VlCkZIUzJANiV0SxujkU0mSr0A2AN0ihToE5XsObWlsFeipPjTOVQV2hfjGSFx5Y2dEXQuFKFCMaHk7Bau6wCt9NNxEsKyfCU3l2vgLKckLKTQqzLDBrjp2laL8zAbGpzI8QsYlTCAUEd2sNFHqtEtQsPIoEkoiN2XMbqMbLCk3UWt43RCieFyutUPgo1Xk3AbTe4n3BRn1GKCuUkvm0huDHVP7P8xcJGEqR1NNp9QXSFwy9M9DF08q/X+CnqpeQ1wH2TZg8S8UqPSpUBPuph3zXJl/5J0UNRbl8l/NGWKQ0Z9jVWPHi6QPJtN7h7yR8lyv/lGK/Zxv7pfyZ4viE4b7IqbL1cW93RlIM+LnOn3Kcv8AkuR+5iX1d/skI4pd2Ke2XZV2CpNq06neU9Ya9rmhjmk+ySQ46hNthwXp+jvTK6vJ6uUeLq1u0/PwGUl4GTq44mnLt5t5L3XLQbFzCTJSIXuc7q4IRFa2G4MtLrxsbSRfz5JKCoWHUzbTsOM3M7brPsGMKLtDQWgkRuAl2U0P8BjmzpLYIbY2AjzKVxHTI5vRa1he2oRttZsk8YU4p9mZui/KcirYhzG92+oxwdLx7DCPzEoxjsaWVLTEOf8AZGrh6zqeio8WIc2m5wIPUA+Xoujml3ZypWabNcW+qQGg6d9UrzpXLb7Hu1WkBYrEho003eZ6qMk5aj2KRqPvdwOjjiDpddp+C6enk4NJ9jm6ipq0eq4Z4eC24XsytxtHjOk9k8TUDT4uSg509j8bRWysCumORNEHHiymrUUZOyq7A1RI0awJzEqRmV1TCzdASBDXgmElmaL8tpio6Dsg0K5UDZqxrXkN2CMbDYGAmMWB2nZAyLTXJuhQbJNqE7CZtz9Al7A7msyP7N8diIeaYoMMeKsdJjpTEu94C8jqvTvR4PZUuT8o7/Xt+5aOCbPomSfZThaYBrufXd5mkz0awz73HyC+d6n/AJJ1M3WJKC+7+719ki8enhHvs1eWdmMJQM0sNSY78wYNX+Y3+K8fP6Q6nMqyZG189fbsUUYrshsuQYpq4lrdz/z5c/RPHG5Cg9TGennv6ibf4j6KkcX5+f2JsCqYwcDMciIHm82HoFdYn4/n07/cm0B1cYNwfMg6W+r3Xd5K0cT/ADb+yJSiIe0Te/wmJpNE6qTtMDw6m+IQT1bxXf0j9T1GOcvB/o9EVp0fH6+La5g22sOi++LWhcTueCUBGDZEUaYag3cgOhI2yqSL69ZrHsJZPK8BNWgcth1HDEy5whoBcCBMBBqhkcr16JI1F0kSxx8IJOwshTGbiw2jShn3oaQY0gSAep6pZIZLzN/k+dDDYIO1svI8TgIdwBjoFaEU0mzkye+4jjKM272k17nSXSfA4NAv7IBJ258VRwQnY+NuxrwIDjHJeOm2qPpHrYvfXKpGCITm/E6MQQn2iF2H4TO3MEb8pV4Z5xVEZ4oyds83Fl4JduUHctkaqR7DPXTilSonkhYQ6oFRzQixsHe6VOUx1AGeQEvJDcAHEOmwvKSUjKJ39XgDU+3RTUnegSI4CsGE/BUvRKWNsCxslxdzWiagdMYmxBmHPZ7JKuMqto0WS43JNmsbxe93AfPYSVx9X1eLpcbyZHS/VvyQ8YuTpH3jsb2Dw2AAdHe148VV42PEUm/gHxPEr4D0j6Yz9Y+Puw/+q/v5/t8DrhjUTUuqNG5C8pRZWmdFUcB8FuLBRwuPJajWimqHHh8flNlSPFBUkKMXh6ty2WzxiSfN4JMdAAuzHPH2e/zy/kbkmZrMe9YfGNQ5XA/y2+K9PD6uXu6/PMdY+XYAdmbuImNgZ0j/AAjdXWCPh+fUWWIrfjyTLyCeHeGw/gpN39UywpKo/p/dshOKQbg6xcTZzrEAvBY0WtDTw9VHJFR70vlt/chw2fGn4IzEeEWnaY4wvvJLyJUyH6OBEu36JQ0WDCNkQ+3GQtYaOOeWuLQdtoQMMcO+pbSBMwS4A2O8LKzOmaWvUcGNFNuqQBuBHW63jRXwB8Vgy5wYYLjsYgD+aLW6D4HaoNmBzQRAuZDr3IAR4aNyNJgeytKpQPeVQ094HeItII/h3F0OOyM3sR5ucBSquZ37w4HxBlN2kO46QLRsq0l3YnfshHjaJLzpFl5vHej2XMofhCN1fHjOac7KatEqksZJSBHtIUqoZyPCodkysm6LadRwKdulYndl1TFQLqUZtsdpIqOYBU2LySLamHe5he0WS7vYHNdkU0HuZ4iPJFRKNOiYzOR42zxT0iVFONxQfBDQ0DksxXaQFUErImyAF7I+AUP+zOTPxldmHpw0ukucRIYxvtPI48IHEkBcPXdXDpMLzT8PDzfgvzwKRhbpH6JyDIKGDpClQZpFtTt3vdHtPdxPwHCF+bdX1ubqsnrMrvy8l8F+fM6klHsHvpg7rnUmg8jjWAbBFtsDk2dlCgHNa1GPd4tRjmsI0YpxFJrhDgHDqnhJxdp0FNp2jLZxkAEup/5T/wCJXq9P1l6n9zrx51LUxPQwYM8DxElvvIErsllaDlxVtF1DCQ4GNv735lJPJcWv4ONw/NnyDOaxbXqM/C2o9gjo4gG3kvusOTnjjLzSf6HJJ7K6mHlvVOGiulVgybEfEJWZA1fFS+QmQjezSZdmDRTENki7jwHms27HSQ0w2d0Xtmb/AJf5GJPvW0zWU5hhnVGipSe5jrbzHoQi01sbZ6hgKMS4nvoA1GS3bgEbtG40Mci7WUqQLK8tqMdYx4XC4O3S6yruTk23QJVpYAku0UzN71HzfzkoSi77jriJsVjCuBJ3s9GTVFeFDnbXXXjs5Wg7DYYm7tgunsrZOtgdWqC6CLLjWb2tlXi0cq4LiLhdfBPaOSTaewHFUS26lLHQVMCc4u3SpJBbsMwGA1GCLi6aiUm0PsZX7ljQBPRDTEV2I3VH1S7wxF4KxdTaVMX1LoheypxIWEloiHo0JZJhQZj9A/Zd2Y/RcMKtQRXrta4zuynuynfY3k9TH4Qvz3056Q/qc/q4e5DXzfi/7L7+J3YYcVbNkK/NeLwKtE+8S8RD2tagHNSNGOFyNGIlyNGIOKKCVOcU6SBRTUq806j5BEGaYefGyzhv1XoYJ17Mux2Ycn/VlWFcKguAHc4b9QU004duxs2Gto+dfal2dNKuMQ0QyqPFGwqtF+H4hfqQ5fS+gusWXE8Te4//AJf8PX2PMyw3Zj8NTc/YwV7hNFdag/UWuBkfH14oitO6Y4oZcRDXgMdYmReCinY9IYYDJtZNKhTfVn29w3yJ2Cl1GfDgjeSVfngu4EabL+wYAH6Q+w9llL8PQvO/oF891Hp23WCP1f8AAJZIxHzMpoMYWtpAWI1PLnO23kmVwP0l1cpJvI/ktIj69t6Pl9fFOawHvA4A2nfkZ5r7U6XIBxVc4mwaC8cdrBbuLL2gnBZPS0/eVBq4wbDom4hUUlsaHAtPRUXTxYzyyGOW5cG2Mpv6OldirqWnTQPm2La0FrRdc2bLekdOOFK2KP0UuEqUenbVlHM5Ta9nUclXHiyx7EMjixbmtR/EQCnkpL3jmdeAtY5IxUxlg8bpvuUAyVjHFYkVKbXSAQb80QQpWgbSX+KbbWWOjHjtWympoYIKwzaiAVXAmyxCTTOVAEFYtG6+yXsh+mV+/qj7ig4Eg/8AUqjxNZ5Czj6DivB9P+k/6XF6qHvyX2Xi/r2X1fgUww5Oz769q/PkzssHqNaqpsNg5fCpVmZ7vVuIp7vUOIDoqLcTHO8R4mOGpZajEdaajFTzZMlsItqsn+vguqLoqhTVpGm+RsbrqUlONHdilyVDmvgaWLoOo1hLXiJ4g8HA8CDcFccM2Tpcqy43tHPmwJo+HZ7kdTBVXUqgf4HWeGnQ9pu1wdtsRabGQvv+j63F1WNZIPv4XtfA8twcXQ77OZJjMXpNGj4P+7VGin6Eg6/8IKn1npbpel1klb8lt/4+tBUXI3WF+zii3ScQ81nAeyCadO3QHUffHRfNdR/yXPl1hSivu/4/T6jerSG1atTpNFNgY1oEADS1oHQD+S8xRnllzk22/m2RyTAKj9VwZ/hB/wBZXQlx7/n0OGbsGe/+Acbu1FUS+ZJWmfENU7t1TcATEyvvEj0WMaTRp1OaWfh8J+YVFVD/ABKjhDwqBo4Am/rFkOLFNBlmZAu0VLOmAq4sl+93G0zTB4DfRdcpLg0bhuzJsbrqO4gLyscN2zpeRDDDU2OmHAxuumMk+zF5DKtl1MsBHtcU8ZNMRx8zOZrgpBBVZrnEjKNGV7qDBXA3QsVbD8swRqOgJWGTUQ/L8DFUy2QJsUYtEpO+wurl4qOaBEuMBZM6Vyjorq4GrJ8JPkjaEnGXdl+Byh7ruBaOqWUyTdEsTl0DdBMpyTR927GhmCy7DMNnFrHP/vKp1GT01R6L889I8ur63JJdk2l8o6/tZ14o1FI+f5/9pNcYt7bGix5aaZAIIBgyd5+XMr6LpPQWF9Mn2k1djT6lY8nFLSPomTYx41teS4NINNzjLu7c0ODXON3FpkTuRE3uvm+oxRdSiqvuviv2vy87oOWoyoM/SN7wo8AcjoqbXQ4g5Fl4sUujJ2eaXcVnRVRR0uPIoUgM8Kvx+aPEmVvqplEZFfepuIaF7sWJ9V0LGWjEoxWLa5pn0VIY5JnTii0zmXZsBAWzdO3s7XhtGwwdaponQY6wPmor0J1eX2owdfRfueRmnhU65AGJza+4965IdNousKog7GSJNhG5RWKtI5ssaQhr1XEks1ubzpVaJHxEr0IxilUqT+KkeVkv8oDfW/deT++QfiB9VZR+K+hxzkK+02YGjhar9AaS3Swj8z/CCOcTPourocKy9RGN2rt/QXGnKSR8twr3Bk6o08NrfVfZ7s77ZyrjiZA2KzkPYCSloWzaVsBSqvY4HS78UfNKlJvQYO2MDQ0yHvnlfgumEJOPt9z01jiu4qrYTuw4sNnb3UMkXFUjnmop2gTD1AwOebcAOanCktEZSbY0wucyN1aOR3sspJopxWK1LoWQlIW1MuDzI47rnnt6OaTqQ0yGg2kHEm4O6WKdGmnJjcPYQXceiSWNraHj07b0Isyphzw4C/RZdz0eFRV7GOH1AezNkWNkxzlDijz3Oc0tA8XJI+55k8EovYpxOBe4Fps42jqbJuSjvyC8MkfWc/H3RAFgBPpsvgOkft3ezsVVR84xGTNqVy/R4ne1N2zN3xz9CvpYdVLHi4Xpff5E58b5NbPp2Ab4RM9SRBJtcjhYC3IL5fK96Elkc5Wz1ElzS7950eWowPRaVJ18gcw7AQ5o+Khl9ljRd6CyWtEnb5qNSk9HZDECPrF20gfFVUEu5TikX0GEcSkk0yM6DLcVHZEg4jeEysJTUe1OlINiXGsau3G2Vg2K6rm8l1xUjqi5CsOAcYXS1aOxZGkEOzk0h4qrmjlqcf8A8hPH101xg39zny5MS3JL7A2Dz6m94HeXJsHAsJ/hDo1eiTJ0eSEb4/bf7CR6rHLSZr8uqhzT/wAfWy8fNFpkc60IcfhwH/sqT3bw0HDVwOYE6anmCvQxTfH3ml8faj/K+p4+SC/0VteDu19uD/aHnLZ+Y6pmmuzX07fn2OLJD4mF+0XH6nU6LSYaNbxb2nezMchP+Ze/6HwOMJZWu+l8l/n9h8EKVmSLi4ASvZts6SsGEDXRzUsA0mUYl7Se8gN59VTG0i+JcXbI1cDWqulpJZO5J2WXJ9x5KUnph2ZUmsohrXeIb3WyRY7jxRlq9Zzt1FRSOaUmw/L2uLTGwUsjplIUHYHDue8CVbC1JgnrZomZRp33F1TNNJEVxl2Ypx1IkkDwpI7WjpjEIwGYOZTc1wBJELPaKR42r7grsza1hAsQh4F5ZkhllGK70Aj+SDR1YuouDkwithgysKgdB6bIRUjyMkZSncuzGnZfKnYvFiof2dFwc8xYuF2sB5kwT08wvG9M9cunwuP/AGkqS+Hi/wA8TppVS7G4x7dUt9Cvj8T47Jy0LqWWNEWsL8pK6pZ5P6kJNsNaQ0FxMACXOUHctIVHcHdrYtN46G+yGTTYVFkn/cySbEoL/wCWkjuwYPFi9pc92onjbl7l0PjCNI7JaVDWjRPW/VcspI5ZSLdUcTZJVnPKR04jqtwETKauJTxgOgGrid1eOMdIBxNeQrwhReKoVVmH4rri0XjIg3DRfii8l6BKYqxGEBdqe5pM2Gqntz/tDCuuGRpcYr9//Rnnylbtv9v5RHO8AKuGqCB4WGoyIs5gm0OduARvxR6bM8eeL83T+v0X7HPk+BH7Ou2MkYfEO8W1OoT7XJjj+bkePnufS/ozTy4lrxXl8V8P2+XbpwZ+S4yN7j8MHCCA4TYHaeBY7em7kQYPReBiyOLv8+vmv1FywFrsOQR4jAvJ5cZ5/wBea6VNPwOHJjPi2c4w1q9Spwc8keWzfgAvuMGJYsUYLwX+/wBQpUqKv0qNmgW3VrGsEJQFPLGPop7MF5gy1kyeqZpeZZSjJHcxxgoju2tMC0qvNNUdPPgqSE1WtSt+I8eilknGIjcZIBFOmXTpMSpc0Sk14Gky7F4Yg03aQCNuKzjGWzmlOSegB1GpRc4sEs3B4wnhGUfaSC5qa4tkcpzSpVqgSY4p5z9Z3QYYVFaGuLYHuM2jkp9lo64xpGUzOhVa60kIWDJF90B08FVeRY+ZW0TUZydGqoYU0qYExZZs9WGLhCmaTsz2LxGJIfUJpUTB1H23DlTaf9Rt5rwvSPp3D0qcIPlPyXZfN/2W/kTmon06lhaeHpClSaGsbsB8STxJ4kr4iebJ1GV5Mrtv8+xNiuq8SumKdEZldMakz9ki34A1Utq1BQYZDSDWPC1xT98SqxTxw9bLx7fz/AYx8RqMIQ6S5rWgbAyT1cbAeV1zRyRlUXfxf8Lx/QvDjHdWA5thnGL+E3EX+S9KXTrDFZIPlF+P9n5M9Hp80cifmewcAWjzXFkt9yWWWwt1S26io7OOUimpWVFEg2A1cREx/XmrxhY0Qfv/AI/1uqcCyIuE7orQyZW8gJlbKKyrTJlNZSztRhHP3O9wIIWi0xJN9gV5P5iP8T//AH/RVSXl+i/9Tnlf5/sA7RYgU8LiHn/tlgNyZf4BBM8+a6Ojg554RXnf22c8/FnyJfXED6n9nva7vWjDV3feARTc4+238pJ3cPiF8t6W9G+rfrsS14ry/wAfsdWPJyVMe9ucWaWCrO4lugc5edMg+s+i4PReNZOqgvr9tiTPibKRdsvuqsiS7mN0eJqLsNhGudEo8UGKtmgo4OhA8MeaqlApxRtO1GYgYgMJcKZHgLLeLiCuWCTtMXG40Z3M8MHwAXeZTy9mOmWk/ZM+ym0OIK57t7OecZNUtF1Wu1ogALVfY5sPTyhLlKVkaOHkToJd5KqVIrNtstqZg8eDbgFV5Z8eJowjdnezNXQ954hDHLijqxw5OjS5JR7+tpHHd0WCVO3otknHErkaLO8LhWUxTBDqk3clmn3J4c7nk9rSEtKi0MfDTI6IJ8kPmcsM1K7FHY3FU6mYMbiCO7bqeGugBz2+y0zve8cdK830vkzR6SXqe71a8F4sMMjyZKbPtb84YW6mm2xX58ulknTR1PG06FGNzYc/euvF0zFcGJa2a6jDQerjYeg4ruj0/FW/sRmqFuZ5xWee5oeAfiqH2uunl5+5dOHpcUF6zJv4fyc/FLbDst0YamGsMk3c48TxUM3LPPlITm2wqriX1B4HwfgpRxwh7y0N67j3PYbEV6cipBa4iCDIn5iVVyg4OGN67tfI6OnzQcrXcu/SA3f6Lm4OXYbLM4/F2RWM5JTsrfiZTLGTTKe9uqcS0SPeI0XSKXVrwmUfEokcL4Rqx0y6ieJ9Lget0kvIYi+kHcAfRh+VMoqTX4/5QjSOCkB/UfAAfJbk3+f7JSMN9oGZBzhh2eyw6qh51Is3YWaD7z0XveiencYvNLu9L5ef1/O5zT26Rin0+S9uyTRU1xBBBIIMgixBHEFGk1TFNRnnbB+KwdOhVH3jKjXGoDZ7Q1wGofmkjpbgvM6b0ZHp+pllg9NdvJ2v0KSnyVGaY4heoIjtV8otmYa1jS0OZZw35kcUzSq0OqPFwN+898yOiTv4hpH0DMMzp16kQNLbxyd5qcq3RCN0JcSK1Z57u7eAHBLboo5qPcVZhkdcEuc2EqyJaHtS3YpxFMgyqQYskNMvzp7GgRKs8iomobBswxZe/VEBSseqGmUOpjxcTutNUj0Om4cbfcYUe07cO4tpgxzjimxSUTzurUs0va0C4jM61U6g0bzMplJg/p0GYfOKjDpcYJG/BFS8gSxNU5C+rg+8feBB1Bw3mZS8eSKabHVfN8fTYNDaLm/mDHavMjVE+i8mfofByt39/wDB1PPma1sFq9qcSwA1KVJ3QB7T/qPyUn6Kw3UXJfb+BfW5K2F5V2qFUw+g5n7zTqHqCAfmpZfRM0rxyv4PQFOT7oc1aerxMMjmF5+4PjNUwXYJUe8blUSiLSJUsc5uy0sUWI4oK/WjnWOyj/TxW0CKUexKriNQQjCmO8hCnizsUzxom0Xisp8TJHGVLotaLQLdaSi6ZXqvZNQ6YZhsMTc/16KM8iWkXhifdhpJFtvR3+5Q0/xfwO0VlhO9/f8AUlNdfn+ibQBmmKFIaQfvHDw/ujbUQYHkvQ6DpH1Mrfurv8fh/Jx9RlWNfEwwykOt3klxIkgEzNyf5r6uMUtI4VkaXJguZ9mnUmlzYfAJJG0JnGS7ghlUlZlnNTDkQiY6VgnnMjdYxOgTMBFfAyCm4Tn8AtxHobuY+mLGZXNbYqpk8vxj6bwdWnmmjJrsLOCl3Gua9o3VGaQJINzzTqPibHBR7mbx9cadodyWe2UbvYtpVi26LjYtltDVUcBvJ2RUUgN+Zu8N2baaYdIBi91noP8AUJdjJ5vh9LzpBsePFInsMpue2GYfDPEF8NabiCmcqLYdx7jBtAVIn2eJ4oV4mzTqNDLDYOmILZkGLqnF+ZxVLyL8WXAwHegSybPdx1wTIjDBzJI8Sk4oSTp2VPo6RwHkn0iU09luCDQS7vHNdxHA+YO6jmwY8q9tWcM8j7UF4bG944tLb8xsfMcF5Wb0XKKvE7+D7mUvMufRC858oOpKmU42VaBxRtiuDJN08HBDfigcGee5o4hZJsdYpeRw1mjjJ6LcZPwHUH5E2VJ4IONFFAsY6bf8JWq2dOLp3IaYTCt/MPK381yZMkvI749KoK/z9g5zI2cff/Nqin8Pz7gcPzX8lGKxdOmJqPawc3OY36hPjxzyOoJv5JkZtR7v8+5ms27bU2t+4BqG4DjIaOoabn5ea9bpvQ85O82l5Lv/AIOPLmVeyYPF59Uc9znXJMknf3r6PFijjiow0jz5K/e2WUs7iIYN5PCfcnSrYjgn3Cndq3taWQBIg8VTm2J6mMXaF36zouHjp3n8Np5+SRx8jOL8GSpYXD1btcaZnYwQttAuSFeJw7mvcIJgm4B96NodMicNU30P89J/kjaNaKmuIRCNMLnGhob3bTzJ4pubRrfmH1M0lhbpGo7Fc6SCo0xQ6u6fEU1J9hiBxHEIpMFog95NymUQWW0Y2VVVUL4jTANa0hw3CjuynFNGmoYh1QDSdIG6ZqjnnS7hpfSfYtbMQT1SzS7pEIuSMXnNW7mAkwbdEsW33OuOuxzAZq6m0t+Kquw8puSSGGXZuWDxmeSylrZ1wycUMsL2gZqIIueSFpoMs9Kg/wDW9NjXSInabKehHndJsQvzZ1V1gRGyzSNLqbVUNsFg6jyC5zY67rR0RUOWxpTpOsDDQ0zqPEckPiFRWN62AZhj2sdqBgbTNvIpZQjkVTVlFPkqYBi+0hA8JafQFc79H4H4V8mxIyZ7IM5NeoaZDBaxEj4SVGfo2P8A1k/rsb17Q4cy8QDeLOXNPocse2xo9TyCaTqbTDg0O5OcQuDJizLTv7FFk5dmgqrmngPdjD6gLanCPUwoR6f2ly5V8hZzl5/qZHFdsKwdanS6xMfNe1H0Vir3mJHq8kewFX7a4jgyiPJr/wDfCpH0Th85fp/A39flOUM7xD2ue+oRuQG+EfBXXRdPDSj99iLqcsnuTM/WrOe4udJPE8feuuMVFUhHJthGErg1G6z4R8uVkGtARfmNSkfE0C9usoRi1o05WhUakGVSrJnMRVDjIaG84JMnmilQClEw97O5I6uSeAg8Np3CV2+ws5cVZq8K59JjvEHi4adNxFoIO6eLpbOWXGTrsSwVaq6C92/4RZvnHJOpSl4Cy43SMf2lwga8kad4OniecKVOLpnZF6EqIwyFKJJKldlXRCqzUJFirQxOicpIH7g8luLBZc7DkBVWOVCOSByVLY5azEEJlLQC9mYvAgOI8kthcU+512LdAuRfdBpgpFZBc43meKQZItw2W1HmwhMUhhlIJqZLUAmQUCvqZIEpV9Ju2XcFjnkmnTCKuKfVZDrkG1kukzIZZcBSbqNzv18ksr7ACavaktaQ2GngN/injpUUUo1sUV+09ZwLSbFUt1QspWA1swc9oadktAspp1yNkKAaXsxmdCi1xe3xnYrVonJNtFPeVu9bUEhpfIIuOeyFl6H2Zk1Wg6upmx9yi1vROUFFmbxTY9kAlMgUCuDjwuiYDqAngnQRplmGOz/Z5fySy2Dt2BMZhWtJgoJsdMEqFoFpLt52jpCdWayD6hdE7DgilQCstRAea1YwVSwYcwuDhItp4oWbxouwWPfTteB9eaazSinpjfC9oeBmdjbdv0TKRCfTp9iNXMDqDm6hHCYkIOe9FI44qNCvPnlzw6bETHLzS2NFUhWiEKqViVgnGVYTKTQKCGYlP6wHEuZigRdGPUNGljTAsW4E2S5ZKTtCwTSplICmOFtpN4lFNJ7DVovwzqZdD9o8J4T1TOSfcWqL8vyyo5xAFp9rh6KNnRCDb0a7AZXpgc9ynhFylR2xSitlOLwZFUtZLg7hyVJ4+OhXK9oWV+zhNUS7qQudyaYq6VT3JhFTA0qZs+eccFBzaZX+kxSi0jM5xqDvaJBmF0RPLem0LpTAOImOgIGOrBL6GGc4F3AcfosNGNmj7OsJAklrmmWzdvkUHoDYzxONp1ru8L7+JoMW4KfGnaJ7iZ6lga3eS4GCTpJ5Si5Jh8B+ez9RzS43gSAPqltkoyV0Iv1a/UfCRygT6JkyocKLm6nHfTtySs1rsLBgDUkiZG4hG6DdB+TdljWJ1ODWxud/QIObGehZnWT9y46XawDEwR6qilYGqFopnkjYCNSAePqijHGVCNjCIbC8uc5ztAGou8kKA5VsMbQNK9QNAcTwvbkVjXb0dbXaTEWHHjv8UKGUdltWgargyNhII4+a1PwAxLXwxa4jksmAiUxjixj0rGPSsYvpYYlpcgMkQoskqkI2ycnQRTw7nOhH1bb2bnS0OcDlHekCPCNykyTXZFseKTNQ5jaAawQQYuFJO3R3Y0ox0H03ONMxAnbnK7YS9Wtk8ic2EZVh/EZguDZMET7knN5LbEj7G0LaNVhqPBaJ4mfZK5uFo6JyVpp/QAzIUiCGb8VF4yn9R7PGjNuy2m4w5/i4K0U6s8nI+MnoSYmjpcQDMcUUwFQCJjqxgrB4PvDE6Sdp4ofIw7zPKf0fDt8RJcfFyWb7E4S5NkMAwFgc1xBa4E3+iFl4wtD+ix1epT0Bulo8X8ig5a7CSjwjs0tFzS/u3MAgb8D5FJOKrRFprZKtVaGG0C87XhZQfceOJvdiSh3Zu6pqabua0WHK/EqklWrBvyE+JxdOjiHCSWG1xz6FKloenQPm2I7oS0Fuq7d7+Q4IRMlYPl/aGqyztIaQR4m6nAHi1FpFLZS7EF7XuJJGxnh6IJ06EnsTVhEQVRARGhhzUdA9SeCN0EPoYOjs58mbwYCCYr5VoIx7qVMRSEGx1AzdZggpPcgLG4sPa0cZkmeY2WQ/iC0qpaRxRDdDHCZh94AATNt7yim0Bmj10T+1pw7zbccz8Vkoy2zGOr0C0wVqoPcoIWAeWMcWMWioYhZKw2F4ajC7cWPijlyTtml7OZe17tTzDQuTNKV0UulpGmpBjNWmNEKSjqj1cE4ygqexBi8V3Z1BpcOqWHsyLZJLiW5hnQGgezI9yOWTnI2OUYw+YlxlKsH6m1HSdtJNwm5yiQ9Re0H5Xgnfj3O5P1Wq0NCKjLZHMKPdkx1vzUqaeys6cbijKYmsS4mVVHlz2yhzkRSAKJhtk2UOrGTZvElI5eBg1uXAVg1xIaDYiUUO9I1GOpNqUiyZAAAJv7kJty2Qgq7Iy7sA8gtYCADc80qZ0wdaZGniKlCzJBJ96ZMeSHuHzR7RFUuaSBtBA8yi3ZOSfdEWYjximXFxcYEbQUtWTk2tmuGS0aTRJLdcACbAxcmEVBtWcsszumC4vsdSedJcBxmAfURdLFS7BjmdmRzDSwaXgv0EhjmmNjxSLezr7aQmNQ6SHNkF0gxfyB5IhovyzB1HAjQXBwMaRx6pqvsI9DOj9neNLC7uhESBqGpw/dbxT1LyJeuhdWKsywVfBGHU3U9QiXtseMA7SlTvTG9mYjcbzzunHOFyxjkImJU6Ljs0nyBKxrD25JiIDhTde4uNUc9MyFhecX4mlwGB1saajWh0XkSfXqglXZA9YkIM19o+ZVZjRFblMY4sA8sYlS3CaHvAY1or0YnHPuaXJ/2bl52X3y8Sx/sv8ll2OjH2JVf7OEsz0Ie4hB2j3HkFzr3imb3Eeyf2qaqyOI01L/y+q0fAu+zBu0u/p9FsnvE17jMHW3RR5pSUwDixjeZT/Z2+STxEZRW+qeY790IZsEkex0Q9wuwntFL4EPEV9oNwtEu+6JU/YPkEwC7IP7VT8/olZzz7G+zT2/8A61SPunmy/wDIB4D2Xfwj5Kcjpx++jHZx+zb/AB/RTXc7X3JYz9kP4fqmQy7Gv7D/ALJ/kfkq4fE4ep7oZZl/0P6/Exdb7I8/xZz7Vf8A40/3h+RXLl7r5nd0/c+DInWMMt+oUpmD8P7Q9VgGtyDY+X0VI+4zizdwOt/bB/CFl3LR/wDGHYj2iiib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84" name="AutoShape 16" descr="data:image/jpeg;base64,/9j/4AAQSkZJRgABAQAAAQABAAD/2wCEAAkGBxQTEhQUExQWFRUXFBQVFBcVFhQUFxgVFxQXFhcUFBQYHCggGBwlHBUUITEhJSksLi4uFx8zODMsNygtLisBCgoKDg0OGhAQGywkICQsLCwsLCwsLCwsLCwsLCwsLCwsLCwsLCwsLCwsLCwsLCwsLCwsLCwsLCwsLCwsLCwsLP/AABEIALEBHAMBEQACEQEDEQH/xAAcAAACAwEBAQEAAAAAAAAAAAAEBQIDBgEABwj/xABDEAABAwIEAwUFBAcHBAMAAAABAAIRAyEEBRIxQVFhBhMicYEykaGxwQcjQlIUFTNictHwNHOCkrLS4UNTwtM1g6L/xAAbAQADAQEBAQEAAAAAAAAAAAABAgMABAUGB//EADURAAICAgECAgkDBAICAwAAAAABAhEDIRIEMUFRBRMiMmFxgZHwobHRFMHh8QZCM9IjUrL/2gAMAwEAAhEDEQA/APlOd0KjarjUuSZngVoZFNWHLilB0wAOT0SL6VOTMJGqKRdhlLNnNBaN+CCDSCziXFkHdXrQtgrUo5zTdAzK6oU33CuxTWMIBoFxBkTyRFaBURSbSgE9UMrIxBEx5YB0oGIomPLGPLGOgSsYJdgSBcjad0aZiju0DEi5Yay8YJ+nXFuqNMW90H5RiNDgPJI2NONoeUqYr1WtgtkjW5u4E+1IRx3KaRytuGzbYXIsIWTD2hro1VZHeRuRq8UdbLomoLTKY3KW0FVGCmTiGVxTpMb93TDW+3GmCeI5DqlhxlHldUafKMuNWV5W2tVDy9rtTQ19MunSTuIJtf6p8MdOwZZbVDSgzvmltUsp1Q2XNBkgH8wmwhCUOS2GM+PYHzB1Om00QXnUGlpiWiTFiRBuDZPSj7ItuezGdqaj6NEs0teCNB1dQYMbHihN0gxVs+e1GEBc50FUpTWcDlgWEUS4jZYdbNVjDrOk3jdcvTRfdnV1Uk9IWuy9oJK7FI4HHZ0ACyK2aqKRg/HqhNCGwNk6xITtmR2m1agnnCEr0HuD1CosdFFVKxgctWQrByxNYlHIWMcKwDwWMeWMcKJjixjyxjyxgmjDQHbmUviY7rkmNk16CUkrGOU2yQsYaVa57vT1Rb0FLdi9tWCloPI1PZ/M3AAU7mzfUnitCUk6RGcbdjzE06rquguM2tyRyY5ORXHKo2GYPEAE0K0gPBDXxYGY4cJSY402pD5JWtDXB4Q0w6apIY3xaDNwJAM2M8uq6Ywp1ZBytdjvaPMmsoPDajqZcGO1Wvcc+e0KcpVaGUezMjjM5BY0B0mQ8X3Gq4PmAFlLsPxti/OMa/EOsTECG8J5pMmRt7DHHXYz+JDhZwjgjF2Z6INwRKNA4k3YB3SOaUbixxgaIawCSPcikUURx+ryDG3NbiSsurZY0xBiN06grEtnjkGqHN24o1WxlFsIGV0i0ltQSN5PFKssduxpYJCnG5aWnoU8XeybVaKO5gKz0hF3F+MK5ZsskC0ykDRx7UAlJARAyrEQsIDlEBxYBxYxxEx1YxxYx5Yx1AxbTiIQYSYbFjPkiFFZcOSxi7CG8pkZIvls3mEQgtds3GyDQGiWCqaZ9EAwNPl+cltBwaxxqEnxHbSRfqSqLJUfiZ4238C7Ne0TajjIOltNoYBEaxu50HqknkUgQg0BYztG40v0emQGEgveJD3W9kng2VlNqPFB4JytiHG4qo5x1ve4z+JxPVCTb2xap0jzHuF0lFUxpgsSdwR9UJdhk9hXfMqHS4eKRwWhqjSp2B55hXUn+GdgSI26FUb2RjKTVlhrgtaLFxHvSHTZLEYzuSGANNgT5ngnT0CUuLoeY7FHURPFLCXJWLKHF0DaqnWEakC0ajI8UThnzyMJrfFopFozuWRLnOvB2UlBKNs3K3QVXxweQOCvjycnRDJjraK8ThYC7JYtHNDJbFNfDib2XBkVHVFgjqQ4JItMMk0DVWrNbMUOYiBlFdYVgxREOImJMQCdeAdlkYlTYsxoo84IBasgWI2K1RwhYULwDBe4lLIx7EPveEUMih4TGZ6k+FjIm1wO6y+ISym5u26a0jLYXhsJqItZarHSGuvu9rwLXhLNNoo3qjP16kk8LlKkTbKaZkgdQsJY2GHBdra5upsS0i/ml5MRvzCcXhfDJi9yPO6peh4TUtA9GlpiPkpSdFUh7lGFBJc4eOIkiRpiBANj5pdsdJVsMZlgeC1x1i/JJbih6T0c/V1OkzVYaQRf5BNGdhUOPcw+av11XOGxNldJ0cmR3I+t9o8nplw0gNI+KlGShK2djxSmtAOGysOB8QturPPFxtCR6WSewuu9rKZFgIgRzUlO2VlCkZIUzJANiV0SxujkU0mSr0A2AN0ihToE5XsObWlsFeipPjTOVQV2hfjGSFx5Y2dEXQuFKFCMaHk7Bau6wCt9NNxEsKyfCU3l2vgLKckLKTQqzLDBrjp2laL8zAbGpzI8QsYlTCAUEd2sNFHqtEtQsPIoEkoiN2XMbqMbLCk3UWt43RCieFyutUPgo1Xk3AbTe4n3BRn1GKCuUkvm0huDHVP7P8xcJGEqR1NNp9QXSFwy9M9DF08q/X+CnqpeQ1wH2TZg8S8UqPSpUBPuph3zXJl/5J0UNRbl8l/NGWKQ0Z9jVWPHi6QPJtN7h7yR8lyv/lGK/Zxv7pfyZ4viE4b7IqbL1cW93RlIM+LnOn3Kcv8AkuR+5iX1d/skI4pd2Ke2XZV2CpNq06neU9Ya9rmhjmk+ySQ46hNthwXp+jvTK6vJ6uUeLq1u0/PwGUl4GTq44mnLt5t5L3XLQbFzCTJSIXuc7q4IRFa2G4MtLrxsbSRfz5JKCoWHUzbTsOM3M7brPsGMKLtDQWgkRuAl2U0P8BjmzpLYIbY2AjzKVxHTI5vRa1he2oRttZsk8YU4p9mZui/KcirYhzG92+oxwdLx7DCPzEoxjsaWVLTEOf8AZGrh6zqeio8WIc2m5wIPUA+Xoujml3ZypWabNcW+qQGg6d9UrzpXLb7Hu1WkBYrEho003eZ6qMk5aj2KRqPvdwOjjiDpddp+C6enk4NJ9jm6ipq0eq4Z4eC24XsytxtHjOk9k8TUDT4uSg509j8bRWysCumORNEHHiymrUUZOyq7A1RI0awJzEqRmV1TCzdASBDXgmElmaL8tpio6Dsg0K5UDZqxrXkN2CMbDYGAmMWB2nZAyLTXJuhQbJNqE7CZtz9Al7A7msyP7N8diIeaYoMMeKsdJjpTEu94C8jqvTvR4PZUuT8o7/Xt+5aOCbPomSfZThaYBrufXd5mkz0awz73HyC+d6n/AJJ1M3WJKC+7+719ki8enhHvs1eWdmMJQM0sNSY78wYNX+Y3+K8fP6Q6nMqyZG189fbsUUYrshsuQYpq4lrdz/z5c/RPHG5Cg9TGennv6ibf4j6KkcX5+f2JsCqYwcDMciIHm82HoFdYn4/n07/cm0B1cYNwfMg6W+r3Xd5K0cT/ADb+yJSiIe0Te/wmJpNE6qTtMDw6m+IQT1bxXf0j9T1GOcvB/o9EVp0fH6+La5g22sOi++LWhcTueCUBGDZEUaYag3cgOhI2yqSL69ZrHsJZPK8BNWgcth1HDEy5whoBcCBMBBqhkcr16JI1F0kSxx8IJOwshTGbiw2jShn3oaQY0gSAep6pZIZLzN/k+dDDYIO1svI8TgIdwBjoFaEU0mzkye+4jjKM272k17nSXSfA4NAv7IBJ258VRwQnY+NuxrwIDjHJeOm2qPpHrYvfXKpGCITm/E6MQQn2iF2H4TO3MEb8pV4Z5xVEZ4oyds83Fl4JduUHctkaqR7DPXTilSonkhYQ6oFRzQixsHe6VOUx1AGeQEvJDcAHEOmwvKSUjKJ39XgDU+3RTUnegSI4CsGE/BUvRKWNsCxslxdzWiagdMYmxBmHPZ7JKuMqto0WS43JNmsbxe93AfPYSVx9X1eLpcbyZHS/VvyQ8YuTpH3jsb2Dw2AAdHe148VV42PEUm/gHxPEr4D0j6Yz9Y+Puw/+q/v5/t8DrhjUTUuqNG5C8pRZWmdFUcB8FuLBRwuPJajWimqHHh8flNlSPFBUkKMXh6ty2WzxiSfN4JMdAAuzHPH2e/zy/kbkmZrMe9YfGNQ5XA/y2+K9PD6uXu6/PMdY+XYAdmbuImNgZ0j/AAjdXWCPh+fUWWIrfjyTLyCeHeGw/gpN39UywpKo/p/dshOKQbg6xcTZzrEAvBY0WtDTw9VHJFR70vlt/chw2fGn4IzEeEWnaY4wvvJLyJUyH6OBEu36JQ0WDCNkQ+3GQtYaOOeWuLQdtoQMMcO+pbSBMwS4A2O8LKzOmaWvUcGNFNuqQBuBHW63jRXwB8Vgy5wYYLjsYgD+aLW6D4HaoNmBzQRAuZDr3IAR4aNyNJgeytKpQPeVQ094HeItII/h3F0OOyM3sR5ucBSquZ37w4HxBlN2kO46QLRsq0l3YnfshHjaJLzpFl5vHej2XMofhCN1fHjOac7KatEqksZJSBHtIUqoZyPCodkysm6LadRwKdulYndl1TFQLqUZtsdpIqOYBU2LySLamHe5he0WS7vYHNdkU0HuZ4iPJFRKNOiYzOR42zxT0iVFONxQfBDQ0DksxXaQFUErImyAF7I+AUP+zOTPxldmHpw0ukucRIYxvtPI48IHEkBcPXdXDpMLzT8PDzfgvzwKRhbpH6JyDIKGDpClQZpFtTt3vdHtPdxPwHCF+bdX1ubqsnrMrvy8l8F+fM6klHsHvpg7rnUmg8jjWAbBFtsDk2dlCgHNa1GPd4tRjmsI0YpxFJrhDgHDqnhJxdp0FNp2jLZxkAEup/5T/wCJXq9P1l6n9zrx51LUxPQwYM8DxElvvIErsllaDlxVtF1DCQ4GNv735lJPJcWv4ONw/NnyDOaxbXqM/C2o9gjo4gG3kvusOTnjjLzSf6HJJ7K6mHlvVOGiulVgybEfEJWZA1fFS+QmQjezSZdmDRTENki7jwHms27HSQ0w2d0Xtmb/AJf5GJPvW0zWU5hhnVGipSe5jrbzHoQi01sbZ6hgKMS4nvoA1GS3bgEbtG40Mci7WUqQLK8tqMdYx4XC4O3S6yruTk23QJVpYAku0UzN71HzfzkoSi77jriJsVjCuBJ3s9GTVFeFDnbXXXjs5Wg7DYYm7tgunsrZOtgdWqC6CLLjWb2tlXi0cq4LiLhdfBPaOSTaewHFUS26lLHQVMCc4u3SpJBbsMwGA1GCLi6aiUm0PsZX7ljQBPRDTEV2I3VH1S7wxF4KxdTaVMX1LoheypxIWEloiHo0JZJhQZj9A/Zd2Y/RcMKtQRXrta4zuynuynfY3k9TH4Qvz3056Q/qc/q4e5DXzfi/7L7+J3YYcVbNkK/NeLwKtE+8S8RD2tagHNSNGOFyNGIlyNGIOKKCVOcU6SBRTUq806j5BEGaYefGyzhv1XoYJ17Mux2Ycn/VlWFcKguAHc4b9QU004duxs2Gto+dfal2dNKuMQ0QyqPFGwqtF+H4hfqQ5fS+gusWXE8Te4//AJf8PX2PMyw3Zj8NTc/YwV7hNFdag/UWuBkfH14oitO6Y4oZcRDXgMdYmReCinY9IYYDJtZNKhTfVn29w3yJ2Cl1GfDgjeSVfngu4EabL+wYAH6Q+w9llL8PQvO/oF891Hp23WCP1f8AAJZIxHzMpoMYWtpAWI1PLnO23kmVwP0l1cpJvI/ktIj69t6Pl9fFOawHvA4A2nfkZ5r7U6XIBxVc4mwaC8cdrBbuLL2gnBZPS0/eVBq4wbDom4hUUlsaHAtPRUXTxYzyyGOW5cG2Mpv6OldirqWnTQPm2La0FrRdc2bLekdOOFK2KP0UuEqUenbVlHM5Ta9nUclXHiyx7EMjixbmtR/EQCnkpL3jmdeAtY5IxUxlg8bpvuUAyVjHFYkVKbXSAQb80QQpWgbSX+KbbWWOjHjtWympoYIKwzaiAVXAmyxCTTOVAEFYtG6+yXsh+mV+/qj7ig4Eg/8AUqjxNZ5Czj6DivB9P+k/6XF6qHvyX2Xi/r2X1fgUww5Oz769q/PkzssHqNaqpsNg5fCpVmZ7vVuIp7vUOIDoqLcTHO8R4mOGpZajEdaajFTzZMlsItqsn+vguqLoqhTVpGm+RsbrqUlONHdilyVDmvgaWLoOo1hLXiJ4g8HA8CDcFccM2Tpcqy43tHPmwJo+HZ7kdTBVXUqgf4HWeGnQ9pu1wdtsRabGQvv+j63F1WNZIPv4XtfA8twcXQ77OZJjMXpNGj4P+7VGin6Eg6/8IKn1npbpel1klb8lt/4+tBUXI3WF+zii3ScQ81nAeyCadO3QHUffHRfNdR/yXPl1hSivu/4/T6jerSG1atTpNFNgY1oEADS1oHQD+S8xRnllzk22/m2RyTAKj9VwZ/hB/wBZXQlx7/n0OGbsGe/+Acbu1FUS+ZJWmfENU7t1TcATEyvvEj0WMaTRp1OaWfh8J+YVFVD/ABKjhDwqBo4Am/rFkOLFNBlmZAu0VLOmAq4sl+93G0zTB4DfRdcpLg0bhuzJsbrqO4gLyscN2zpeRDDDU2OmHAxuumMk+zF5DKtl1MsBHtcU8ZNMRx8zOZrgpBBVZrnEjKNGV7qDBXA3QsVbD8swRqOgJWGTUQ/L8DFUy2QJsUYtEpO+wurl4qOaBEuMBZM6Vyjorq4GrJ8JPkjaEnGXdl+Byh7ruBaOqWUyTdEsTl0DdBMpyTR927GhmCy7DMNnFrHP/vKp1GT01R6L889I8ur63JJdk2l8o6/tZ14o1FI+f5/9pNcYt7bGix5aaZAIIBgyd5+XMr6LpPQWF9Mn2k1djT6lY8nFLSPomTYx41teS4NINNzjLu7c0ODXON3FpkTuRE3uvm+oxRdSiqvuviv2vy87oOWoyoM/SN7wo8AcjoqbXQ4g5Fl4sUujJ2eaXcVnRVRR0uPIoUgM8Kvx+aPEmVvqplEZFfepuIaF7sWJ9V0LGWjEoxWLa5pn0VIY5JnTii0zmXZsBAWzdO3s7XhtGwwdaponQY6wPmor0J1eX2owdfRfueRmnhU65AGJza+4965IdNousKog7GSJNhG5RWKtI5ssaQhr1XEks1ubzpVaJHxEr0IxilUqT+KkeVkv8oDfW/deT++QfiB9VZR+K+hxzkK+02YGjhar9AaS3Swj8z/CCOcTPourocKy9RGN2rt/QXGnKSR8twr3Bk6o08NrfVfZ7s77ZyrjiZA2KzkPYCSloWzaVsBSqvY4HS78UfNKlJvQYO2MDQ0yHvnlfgumEJOPt9z01jiu4qrYTuw4sNnb3UMkXFUjnmop2gTD1AwOebcAOanCktEZSbY0wucyN1aOR3sspJopxWK1LoWQlIW1MuDzI47rnnt6OaTqQ0yGg2kHEm4O6WKdGmnJjcPYQXceiSWNraHj07b0Isyphzw4C/RZdz0eFRV7GOH1AezNkWNkxzlDijz3Oc0tA8XJI+55k8EovYpxOBe4Fps42jqbJuSjvyC8MkfWc/H3RAFgBPpsvgOkft3ezsVVR84xGTNqVy/R4ne1N2zN3xz9CvpYdVLHi4Xpff5E58b5NbPp2Ab4RM9SRBJtcjhYC3IL5fK96Elkc5Wz1ElzS7950eWowPRaVJ18gcw7AQ5o+Khl9ljRd6CyWtEnb5qNSk9HZDECPrF20gfFVUEu5TikX0GEcSkk0yM6DLcVHZEg4jeEysJTUe1OlINiXGsau3G2Vg2K6rm8l1xUjqi5CsOAcYXS1aOxZGkEOzk0h4qrmjlqcf8A8hPH101xg39zny5MS3JL7A2Dz6m94HeXJsHAsJ/hDo1eiTJ0eSEb4/bf7CR6rHLSZr8uqhzT/wAfWy8fNFpkc60IcfhwH/sqT3bw0HDVwOYE6anmCvQxTfH3ml8faj/K+p4+SC/0VteDu19uD/aHnLZ+Y6pmmuzX07fn2OLJD4mF+0XH6nU6LSYaNbxb2nezMchP+Ze/6HwOMJZWu+l8l/n9h8EKVmSLi4ASvZts6SsGEDXRzUsA0mUYl7Se8gN59VTG0i+JcXbI1cDWqulpJZO5J2WXJ9x5KUnph2ZUmsohrXeIb3WyRY7jxRlq9Zzt1FRSOaUmw/L2uLTGwUsjplIUHYHDue8CVbC1JgnrZomZRp33F1TNNJEVxl2Ypx1IkkDwpI7WjpjEIwGYOZTc1wBJELPaKR42r7grsza1hAsQh4F5ZkhllGK70Aj+SDR1YuouDkwithgysKgdB6bIRUjyMkZSncuzGnZfKnYvFiof2dFwc8xYuF2sB5kwT08wvG9M9cunwuP/AGkqS+Hi/wA8TppVS7G4x7dUt9Cvj8T47Jy0LqWWNEWsL8pK6pZ5P6kJNsNaQ0FxMACXOUHctIVHcHdrYtN46G+yGTTYVFkn/cySbEoL/wCWkjuwYPFi9pc92onjbl7l0PjCNI7JaVDWjRPW/VcspI5ZSLdUcTZJVnPKR04jqtwETKauJTxgOgGrid1eOMdIBxNeQrwhReKoVVmH4rri0XjIg3DRfii8l6BKYqxGEBdqe5pM2Gqntz/tDCuuGRpcYr9//Rnnylbtv9v5RHO8AKuGqCB4WGoyIs5gm0OduARvxR6bM8eeL83T+v0X7HPk+BH7Ou2MkYfEO8W1OoT7XJjj+bkePnufS/ozTy4lrxXl8V8P2+XbpwZ+S4yN7j8MHCCA4TYHaeBY7em7kQYPReBiyOLv8+vmv1FywFrsOQR4jAvJ5cZ5/wBea6VNPwOHJjPi2c4w1q9Spwc8keWzfgAvuMGJYsUYLwX+/wBQpUqKv0qNmgW3VrGsEJQFPLGPop7MF5gy1kyeqZpeZZSjJHcxxgoju2tMC0qvNNUdPPgqSE1WtSt+I8eilknGIjcZIBFOmXTpMSpc0Sk14Gky7F4Yg03aQCNuKzjGWzmlOSegB1GpRc4sEs3B4wnhGUfaSC5qa4tkcpzSpVqgSY4p5z9Z3QYYVFaGuLYHuM2jkp9lo64xpGUzOhVa60kIWDJF90B08FVeRY+ZW0TUZydGqoYU0qYExZZs9WGLhCmaTsz2LxGJIfUJpUTB1H23DlTaf9Rt5rwvSPp3D0qcIPlPyXZfN/2W/kTmon06lhaeHpClSaGsbsB8STxJ4kr4iebJ1GV5Mrtv8+xNiuq8SumKdEZldMakz9ki34A1Utq1BQYZDSDWPC1xT98SqxTxw9bLx7fz/AYx8RqMIQ6S5rWgbAyT1cbAeV1zRyRlUXfxf8Lx/QvDjHdWA5thnGL+E3EX+S9KXTrDFZIPlF+P9n5M9Hp80cifmewcAWjzXFkt9yWWWwt1S26io7OOUimpWVFEg2A1cREx/XmrxhY0Qfv/AI/1uqcCyIuE7orQyZW8gJlbKKyrTJlNZSztRhHP3O9wIIWi0xJN9gV5P5iP8T//AH/RVSXl+i/9Tnlf5/sA7RYgU8LiHn/tlgNyZf4BBM8+a6Ojg554RXnf22c8/FnyJfXED6n9nva7vWjDV3feARTc4+238pJ3cPiF8t6W9G+rfrsS14ry/wAfsdWPJyVMe9ucWaWCrO4lugc5edMg+s+i4PReNZOqgvr9tiTPibKRdsvuqsiS7mN0eJqLsNhGudEo8UGKtmgo4OhA8MeaqlApxRtO1GYgYgMJcKZHgLLeLiCuWCTtMXG40Z3M8MHwAXeZTy9mOmWk/ZM+ym0OIK57t7OecZNUtF1Wu1ogALVfY5sPTyhLlKVkaOHkToJd5KqVIrNtstqZg8eDbgFV5Z8eJowjdnezNXQ954hDHLijqxw5OjS5JR7+tpHHd0WCVO3otknHErkaLO8LhWUxTBDqk3clmn3J4c7nk9rSEtKi0MfDTI6IJ8kPmcsM1K7FHY3FU6mYMbiCO7bqeGugBz2+y0zve8cdK830vkzR6SXqe71a8F4sMMjyZKbPtb84YW6mm2xX58ulknTR1PG06FGNzYc/euvF0zFcGJa2a6jDQerjYeg4ruj0/FW/sRmqFuZ5xWee5oeAfiqH2uunl5+5dOHpcUF6zJv4fyc/FLbDst0YamGsMk3c48TxUM3LPPlITm2wqriX1B4HwfgpRxwh7y0N67j3PYbEV6cipBa4iCDIn5iVVyg4OGN67tfI6OnzQcrXcu/SA3f6Lm4OXYbLM4/F2RWM5JTsrfiZTLGTTKe9uqcS0SPeI0XSKXVrwmUfEokcL4Rqx0y6ieJ9Lget0kvIYi+kHcAfRh+VMoqTX4/5QjSOCkB/UfAAfJbk3+f7JSMN9oGZBzhh2eyw6qh51Is3YWaD7z0XveiencYvNLu9L5ef1/O5zT26Rin0+S9uyTRU1xBBBIIMgixBHEFGk1TFNRnnbB+KwdOhVH3jKjXGoDZ7Q1wGofmkjpbgvM6b0ZHp+pllg9NdvJ2v0KSnyVGaY4heoIjtV8otmYa1jS0OZZw35kcUzSq0OqPFwN+898yOiTv4hpH0DMMzp16kQNLbxyd5qcq3RCN0JcSK1Z57u7eAHBLboo5qPcVZhkdcEuc2EqyJaHtS3YpxFMgyqQYskNMvzp7GgRKs8iomobBswxZe/VEBSseqGmUOpjxcTutNUj0Om4cbfcYUe07cO4tpgxzjimxSUTzurUs0va0C4jM61U6g0bzMplJg/p0GYfOKjDpcYJG/BFS8gSxNU5C+rg+8feBB1Bw3mZS8eSKabHVfN8fTYNDaLm/mDHavMjVE+i8mfofByt39/wDB1PPma1sFq9qcSwA1KVJ3QB7T/qPyUn6Kw3UXJfb+BfW5K2F5V2qFUw+g5n7zTqHqCAfmpZfRM0rxyv4PQFOT7oc1aerxMMjmF5+4PjNUwXYJUe8blUSiLSJUsc5uy0sUWI4oK/WjnWOyj/TxW0CKUexKriNQQjCmO8hCnizsUzxom0Xisp8TJHGVLotaLQLdaSi6ZXqvZNQ6YZhsMTc/16KM8iWkXhifdhpJFtvR3+5Q0/xfwO0VlhO9/f8AUlNdfn+ibQBmmKFIaQfvHDw/ujbUQYHkvQ6DpH1Mrfurv8fh/Jx9RlWNfEwwykOt3klxIkgEzNyf5r6uMUtI4VkaXJguZ9mnUmlzYfAJJG0JnGS7ghlUlZlnNTDkQiY6VgnnMjdYxOgTMBFfAyCm4Tn8AtxHobuY+mLGZXNbYqpk8vxj6bwdWnmmjJrsLOCl3Gua9o3VGaQJINzzTqPibHBR7mbx9cadodyWe2UbvYtpVi26LjYtltDVUcBvJ2RUUgN+Zu8N2baaYdIBi91noP8AUJdjJ5vh9LzpBsePFInsMpue2GYfDPEF8NabiCmcqLYdx7jBtAVIn2eJ4oV4mzTqNDLDYOmILZkGLqnF+ZxVLyL8WXAwHegSybPdx1wTIjDBzJI8Sk4oSTp2VPo6RwHkn0iU09luCDQS7vHNdxHA+YO6jmwY8q9tWcM8j7UF4bG944tLb8xsfMcF5Wb0XKKvE7+D7mUvMufRC858oOpKmU42VaBxRtiuDJN08HBDfigcGee5o4hZJsdYpeRw1mjjJ6LcZPwHUH5E2VJ4IONFFAsY6bf8JWq2dOLp3IaYTCt/MPK381yZMkvI749KoK/z9g5zI2cff/Nqin8Pz7gcPzX8lGKxdOmJqPawc3OY36hPjxzyOoJv5JkZtR7v8+5ms27bU2t+4BqG4DjIaOoabn5ea9bpvQ85O82l5Lv/AIOPLmVeyYPF59Uc9znXJMknf3r6PFijjiow0jz5K/e2WUs7iIYN5PCfcnSrYjgn3Cndq3taWQBIg8VTm2J6mMXaF36zouHjp3n8Np5+SRx8jOL8GSpYXD1btcaZnYwQttAuSFeJw7mvcIJgm4B96NodMicNU30P89J/kjaNaKmuIRCNMLnGhob3bTzJ4pubRrfmH1M0lhbpGo7Fc6SCo0xQ6u6fEU1J9hiBxHEIpMFog95NymUQWW0Y2VVVUL4jTANa0hw3CjuynFNGmoYh1QDSdIG6ZqjnnS7hpfSfYtbMQT1SzS7pEIuSMXnNW7mAkwbdEsW33OuOuxzAZq6m0t+Kquw8puSSGGXZuWDxmeSylrZ1wycUMsL2gZqIIueSFpoMs9Kg/wDW9NjXSInabKehHndJsQvzZ1V1gRGyzSNLqbVUNsFg6jyC5zY67rR0RUOWxpTpOsDDQ0zqPEckPiFRWN62AZhj2sdqBgbTNvIpZQjkVTVlFPkqYBi+0hA8JafQFc79H4H4V8mxIyZ7IM5NeoaZDBaxEj4SVGfo2P8A1k/rsb17Q4cy8QDeLOXNPocse2xo9TyCaTqbTDg0O5OcQuDJizLTv7FFk5dmgqrmngPdjD6gLanCPUwoR6f2ly5V8hZzl5/qZHFdsKwdanS6xMfNe1H0Vir3mJHq8kewFX7a4jgyiPJr/wDfCpH0Th85fp/A39flOUM7xD2ue+oRuQG+EfBXXRdPDSj99iLqcsnuTM/WrOe4udJPE8feuuMVFUhHJthGErg1G6z4R8uVkGtARfmNSkfE0C9usoRi1o05WhUakGVSrJnMRVDjIaG84JMnmilQClEw97O5I6uSeAg8Np3CV2+ws5cVZq8K59JjvEHi4adNxFoIO6eLpbOWXGTrsSwVaq6C92/4RZvnHJOpSl4Cy43SMf2lwga8kad4OniecKVOLpnZF6EqIwyFKJJKldlXRCqzUJFirQxOicpIH7g8luLBZc7DkBVWOVCOSByVLY5azEEJlLQC9mYvAgOI8kthcU+512LdAuRfdBpgpFZBc43meKQZItw2W1HmwhMUhhlIJqZLUAmQUCvqZIEpV9Ju2XcFjnkmnTCKuKfVZDrkG1kukzIZZcBSbqNzv18ksr7ACavaktaQ2GngN/injpUUUo1sUV+09ZwLSbFUt1QspWA1swc9oadktAspp1yNkKAaXsxmdCi1xe3xnYrVonJNtFPeVu9bUEhpfIIuOeyFl6H2Zk1Wg6upmx9yi1vROUFFmbxTY9kAlMgUCuDjwuiYDqAngnQRplmGOz/Z5fySy2Dt2BMZhWtJgoJsdMEqFoFpLt52jpCdWayD6hdE7DgilQCstRAea1YwVSwYcwuDhItp4oWbxouwWPfTteB9eaazSinpjfC9oeBmdjbdv0TKRCfTp9iNXMDqDm6hHCYkIOe9FI44qNCvPnlzw6bETHLzS2NFUhWiEKqViVgnGVYTKTQKCGYlP6wHEuZigRdGPUNGljTAsW4E2S5ZKTtCwTSplICmOFtpN4lFNJ7DVovwzqZdD9o8J4T1TOSfcWqL8vyyo5xAFp9rh6KNnRCDb0a7AZXpgc9ynhFylR2xSitlOLwZFUtZLg7hyVJ4+OhXK9oWV+zhNUS7qQudyaYq6VT3JhFTA0qZs+eccFBzaZX+kxSi0jM5xqDvaJBmF0RPLem0LpTAOImOgIGOrBL6GGc4F3AcfosNGNmj7OsJAklrmmWzdvkUHoDYzxONp1ru8L7+JoMW4KfGnaJ7iZ6lga3eS4GCTpJ5Si5Jh8B+ez9RzS43gSAPqltkoyV0Iv1a/UfCRygT6JkyocKLm6nHfTtySs1rsLBgDUkiZG4hG6DdB+TdljWJ1ODWxud/QIObGehZnWT9y46XawDEwR6qilYGqFopnkjYCNSAePqijHGVCNjCIbC8uc5ztAGou8kKA5VsMbQNK9QNAcTwvbkVjXb0dbXaTEWHHjv8UKGUdltWgargyNhII4+a1PwAxLXwxa4jksmAiUxjixj0rGPSsYvpYYlpcgMkQoskqkI2ycnQRTw7nOhH1bb2bnS0OcDlHekCPCNykyTXZFseKTNQ5jaAawQQYuFJO3R3Y0ox0H03ONMxAnbnK7YS9Wtk8ic2EZVh/EZguDZMET7knN5LbEj7G0LaNVhqPBaJ4mfZK5uFo6JyVpp/QAzIUiCGb8VF4yn9R7PGjNuy2m4w5/i4K0U6s8nI+MnoSYmjpcQDMcUUwFQCJjqxgrB4PvDE6Sdp4ofIw7zPKf0fDt8RJcfFyWb7E4S5NkMAwFgc1xBa4E3+iFl4wtD+ix1epT0Bulo8X8ig5a7CSjwjs0tFzS/u3MAgb8D5FJOKrRFprZKtVaGG0C87XhZQfceOJvdiSh3Zu6pqabua0WHK/EqklWrBvyE+JxdOjiHCSWG1xz6FKloenQPm2I7oS0Fuq7d7+Q4IRMlYPl/aGqyztIaQR4m6nAHi1FpFLZS7EF7XuJJGxnh6IJ06EnsTVhEQVRARGhhzUdA9SeCN0EPoYOjs58mbwYCCYr5VoIx7qVMRSEGx1AzdZggpPcgLG4sPa0cZkmeY2WQ/iC0qpaRxRDdDHCZh94AATNt7yim0Bmj10T+1pw7zbccz8Vkoy2zGOr0C0wVqoPcoIWAeWMcWMWioYhZKw2F4ajC7cWPijlyTtml7OZe17tTzDQuTNKV0UulpGmpBjNWmNEKSjqj1cE4ygqexBi8V3Z1BpcOqWHsyLZJLiW5hnQGgezI9yOWTnI2OUYw+YlxlKsH6m1HSdtJNwm5yiQ9Re0H5Xgnfj3O5P1Wq0NCKjLZHMKPdkx1vzUqaeys6cbijKYmsS4mVVHlz2yhzkRSAKJhtk2UOrGTZvElI5eBg1uXAVg1xIaDYiUUO9I1GOpNqUiyZAAAJv7kJty2Qgq7Iy7sA8gtYCADc80qZ0wdaZGniKlCzJBJ96ZMeSHuHzR7RFUuaSBtBA8yi3ZOSfdEWYjximXFxcYEbQUtWTk2tmuGS0aTRJLdcACbAxcmEVBtWcsszumC4vsdSedJcBxmAfURdLFS7BjmdmRzDSwaXgv0EhjmmNjxSLezr7aQmNQ6SHNkF0gxfyB5IhovyzB1HAjQXBwMaRx6pqvsI9DOj9neNLC7uhESBqGpw/dbxT1LyJeuhdWKsywVfBGHU3U9QiXtseMA7SlTvTG9mYjcbzzunHOFyxjkImJU6Ljs0nyBKxrD25JiIDhTde4uNUc9MyFhecX4mlwGB1saajWh0XkSfXqglXZA9YkIM19o+ZVZjRFblMY4sA8sYlS3CaHvAY1or0YnHPuaXJ/2bl52X3y8Sx/sv8ll2OjH2JVf7OEsz0Ie4hB2j3HkFzr3imb3Eeyf2qaqyOI01L/y+q0fAu+zBu0u/p9FsnvE17jMHW3RR5pSUwDixjeZT/Z2+STxEZRW+qeY790IZsEkex0Q9wuwntFL4EPEV9oNwtEu+6JU/YPkEwC7IP7VT8/olZzz7G+zT2/8A61SPunmy/wDIB4D2Xfwj5Kcjpx++jHZx+zb/AB/RTXc7X3JYz9kP4fqmQy7Gv7D/ALJ/kfkq4fE4ep7oZZl/0P6/Exdb7I8/xZz7Vf8A40/3h+RXLl7r5nd0/c+DInWMMt+oUpmD8P7Q9VgGtyDY+X0VI+4zizdwOt/bB/CFl3LR/wDGHYj2iiib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86" name="AutoShape 18" descr="data:image/jpeg;base64,/9j/4AAQSkZJRgABAQAAAQABAAD/2wCEAAkGBxQTEhQUExQWFRUXFBQVFBcVFhQUFxgVFxQXFhcUFBQYHCggGBwlHBUUITEhJSksLi4uFx8zODMsNygtLisBCgoKDg0OGhAQGywkICQsLCwsLCwsLCwsLCwsLCwsLCwsLCwsLCwsLCwsLCwsLCwsLCwsLCwsLCwsLCwsLCwsLP/AABEIALEBHAMBEQACEQEDEQH/xAAcAAACAwEBAQEAAAAAAAAAAAAEBQIDBgEABwj/xABDEAABAwIEAwUFBAcHBAMAAAABAAIRAyEEBRIxQVFhBhMicYEykaGxwQcjQlIUFTNictHwNHOCkrLS4UNTwtM1g6L/xAAbAQADAQEBAQEAAAAAAAAAAAABAgMABAUGB//EADURAAICAgECAgkDBAICAwAAAAABAhEDIRIEMUFRBRMiMmFxgZHwobHRFMHh8QZCM9IjUrL/2gAMAwEAAhEDEQA/APlOd0KjarjUuSZngVoZFNWHLilB0wAOT0SL6VOTMJGqKRdhlLNnNBaN+CCDSCziXFkHdXrQtgrUo5zTdAzK6oU33CuxTWMIBoFxBkTyRFaBURSbSgE9UMrIxBEx5YB0oGIomPLGPLGOgSsYJdgSBcjad0aZiju0DEi5Yay8YJ+nXFuqNMW90H5RiNDgPJI2NONoeUqYr1WtgtkjW5u4E+1IRx3KaRytuGzbYXIsIWTD2hro1VZHeRuRq8UdbLomoLTKY3KW0FVGCmTiGVxTpMb93TDW+3GmCeI5DqlhxlHldUafKMuNWV5W2tVDy9rtTQ19MunSTuIJtf6p8MdOwZZbVDSgzvmltUsp1Q2XNBkgH8wmwhCUOS2GM+PYHzB1Om00QXnUGlpiWiTFiRBuDZPSj7ItuezGdqaj6NEs0teCNB1dQYMbHihN0gxVs+e1GEBc50FUpTWcDlgWEUS4jZYdbNVjDrOk3jdcvTRfdnV1Uk9IWuy9oJK7FI4HHZ0ACyK2aqKRg/HqhNCGwNk6xITtmR2m1agnnCEr0HuD1CosdFFVKxgctWQrByxNYlHIWMcKwDwWMeWMcKJjixjyxjyxgmjDQHbmUviY7rkmNk16CUkrGOU2yQsYaVa57vT1Rb0FLdi9tWCloPI1PZ/M3AAU7mzfUnitCUk6RGcbdjzE06rquguM2tyRyY5ORXHKo2GYPEAE0K0gPBDXxYGY4cJSY402pD5JWtDXB4Q0w6apIY3xaDNwJAM2M8uq6Ywp1ZBytdjvaPMmsoPDajqZcGO1Wvcc+e0KcpVaGUezMjjM5BY0B0mQ8X3Gq4PmAFlLsPxti/OMa/EOsTECG8J5pMmRt7DHHXYz+JDhZwjgjF2Z6INwRKNA4k3YB3SOaUbixxgaIawCSPcikUURx+ryDG3NbiSsurZY0xBiN06grEtnjkGqHN24o1WxlFsIGV0i0ltQSN5PFKssduxpYJCnG5aWnoU8XeybVaKO5gKz0hF3F+MK5ZsskC0ykDRx7UAlJARAyrEQsIDlEBxYBxYxxEx1YxxYx5Yx1AxbTiIQYSYbFjPkiFFZcOSxi7CG8pkZIvls3mEQgtds3GyDQGiWCqaZ9EAwNPl+cltBwaxxqEnxHbSRfqSqLJUfiZ4238C7Ne0TajjIOltNoYBEaxu50HqknkUgQg0BYztG40v0emQGEgveJD3W9kng2VlNqPFB4JytiHG4qo5x1ve4z+JxPVCTb2xap0jzHuF0lFUxpgsSdwR9UJdhk9hXfMqHS4eKRwWhqjSp2B55hXUn+GdgSI26FUb2RjKTVlhrgtaLFxHvSHTZLEYzuSGANNgT5ngnT0CUuLoeY7FHURPFLCXJWLKHF0DaqnWEakC0ajI8UThnzyMJrfFopFozuWRLnOvB2UlBKNs3K3QVXxweQOCvjycnRDJjraK8ThYC7JYtHNDJbFNfDib2XBkVHVFgjqQ4JItMMk0DVWrNbMUOYiBlFdYVgxREOImJMQCdeAdlkYlTYsxoo84IBasgWI2K1RwhYULwDBe4lLIx7EPveEUMih4TGZ6k+FjIm1wO6y+ISym5u26a0jLYXhsJqItZarHSGuvu9rwLXhLNNoo3qjP16kk8LlKkTbKaZkgdQsJY2GHBdra5upsS0i/ml5MRvzCcXhfDJi9yPO6peh4TUtA9GlpiPkpSdFUh7lGFBJc4eOIkiRpiBANj5pdsdJVsMZlgeC1x1i/JJbih6T0c/V1OkzVYaQRf5BNGdhUOPcw+av11XOGxNldJ0cmR3I+t9o8nplw0gNI+KlGShK2djxSmtAOGysOB8QturPPFxtCR6WSewuu9rKZFgIgRzUlO2VlCkZIUzJANiV0SxujkU0mSr0A2AN0ihToE5XsObWlsFeipPjTOVQV2hfjGSFx5Y2dEXQuFKFCMaHk7Bau6wCt9NNxEsKyfCU3l2vgLKckLKTQqzLDBrjp2laL8zAbGpzI8QsYlTCAUEd2sNFHqtEtQsPIoEkoiN2XMbqMbLCk3UWt43RCieFyutUPgo1Xk3AbTe4n3BRn1GKCuUkvm0huDHVP7P8xcJGEqR1NNp9QXSFwy9M9DF08q/X+CnqpeQ1wH2TZg8S8UqPSpUBPuph3zXJl/5J0UNRbl8l/NGWKQ0Z9jVWPHi6QPJtN7h7yR8lyv/lGK/Zxv7pfyZ4viE4b7IqbL1cW93RlIM+LnOn3Kcv8AkuR+5iX1d/skI4pd2Ke2XZV2CpNq06neU9Ya9rmhjmk+ySQ46hNthwXp+jvTK6vJ6uUeLq1u0/PwGUl4GTq44mnLt5t5L3XLQbFzCTJSIXuc7q4IRFa2G4MtLrxsbSRfz5JKCoWHUzbTsOM3M7brPsGMKLtDQWgkRuAl2U0P8BjmzpLYIbY2AjzKVxHTI5vRa1he2oRttZsk8YU4p9mZui/KcirYhzG92+oxwdLx7DCPzEoxjsaWVLTEOf8AZGrh6zqeio8WIc2m5wIPUA+Xoujml3ZypWabNcW+qQGg6d9UrzpXLb7Hu1WkBYrEho003eZ6qMk5aj2KRqPvdwOjjiDpddp+C6enk4NJ9jm6ipq0eq4Z4eC24XsytxtHjOk9k8TUDT4uSg509j8bRWysCumORNEHHiymrUUZOyq7A1RI0awJzEqRmV1TCzdASBDXgmElmaL8tpio6Dsg0K5UDZqxrXkN2CMbDYGAmMWB2nZAyLTXJuhQbJNqE7CZtz9Al7A7msyP7N8diIeaYoMMeKsdJjpTEu94C8jqvTvR4PZUuT8o7/Xt+5aOCbPomSfZThaYBrufXd5mkz0awz73HyC+d6n/AJJ1M3WJKC+7+719ki8enhHvs1eWdmMJQM0sNSY78wYNX+Y3+K8fP6Q6nMqyZG189fbsUUYrshsuQYpq4lrdz/z5c/RPHG5Cg9TGennv6ibf4j6KkcX5+f2JsCqYwcDMciIHm82HoFdYn4/n07/cm0B1cYNwfMg6W+r3Xd5K0cT/ADb+yJSiIe0Te/wmJpNE6qTtMDw6m+IQT1bxXf0j9T1GOcvB/o9EVp0fH6+La5g22sOi++LWhcTueCUBGDZEUaYag3cgOhI2yqSL69ZrHsJZPK8BNWgcth1HDEy5whoBcCBMBBqhkcr16JI1F0kSxx8IJOwshTGbiw2jShn3oaQY0gSAep6pZIZLzN/k+dDDYIO1svI8TgIdwBjoFaEU0mzkye+4jjKM272k17nSXSfA4NAv7IBJ258VRwQnY+NuxrwIDjHJeOm2qPpHrYvfXKpGCITm/E6MQQn2iF2H4TO3MEb8pV4Z5xVEZ4oyds83Fl4JduUHctkaqR7DPXTilSonkhYQ6oFRzQixsHe6VOUx1AGeQEvJDcAHEOmwvKSUjKJ39XgDU+3RTUnegSI4CsGE/BUvRKWNsCxslxdzWiagdMYmxBmHPZ7JKuMqto0WS43JNmsbxe93AfPYSVx9X1eLpcbyZHS/VvyQ8YuTpH3jsb2Dw2AAdHe148VV42PEUm/gHxPEr4D0j6Yz9Y+Puw/+q/v5/t8DrhjUTUuqNG5C8pRZWmdFUcB8FuLBRwuPJajWimqHHh8flNlSPFBUkKMXh6ty2WzxiSfN4JMdAAuzHPH2e/zy/kbkmZrMe9YfGNQ5XA/y2+K9PD6uXu6/PMdY+XYAdmbuImNgZ0j/AAjdXWCPh+fUWWIrfjyTLyCeHeGw/gpN39UywpKo/p/dshOKQbg6xcTZzrEAvBY0WtDTw9VHJFR70vlt/chw2fGn4IzEeEWnaY4wvvJLyJUyH6OBEu36JQ0WDCNkQ+3GQtYaOOeWuLQdtoQMMcO+pbSBMwS4A2O8LKzOmaWvUcGNFNuqQBuBHW63jRXwB8Vgy5wYYLjsYgD+aLW6D4HaoNmBzQRAuZDr3IAR4aNyNJgeytKpQPeVQ094HeItII/h3F0OOyM3sR5ucBSquZ37w4HxBlN2kO46QLRsq0l3YnfshHjaJLzpFl5vHej2XMofhCN1fHjOac7KatEqksZJSBHtIUqoZyPCodkysm6LadRwKdulYndl1TFQLqUZtsdpIqOYBU2LySLamHe5he0WS7vYHNdkU0HuZ4iPJFRKNOiYzOR42zxT0iVFONxQfBDQ0DksxXaQFUErImyAF7I+AUP+zOTPxldmHpw0ukucRIYxvtPI48IHEkBcPXdXDpMLzT8PDzfgvzwKRhbpH6JyDIKGDpClQZpFtTt3vdHtPdxPwHCF+bdX1ubqsnrMrvy8l8F+fM6klHsHvpg7rnUmg8jjWAbBFtsDk2dlCgHNa1GPd4tRjmsI0YpxFJrhDgHDqnhJxdp0FNp2jLZxkAEup/5T/wCJXq9P1l6n9zrx51LUxPQwYM8DxElvvIErsllaDlxVtF1DCQ4GNv735lJPJcWv4ONw/NnyDOaxbXqM/C2o9gjo4gG3kvusOTnjjLzSf6HJJ7K6mHlvVOGiulVgybEfEJWZA1fFS+QmQjezSZdmDRTENki7jwHms27HSQ0w2d0Xtmb/AJf5GJPvW0zWU5hhnVGipSe5jrbzHoQi01sbZ6hgKMS4nvoA1GS3bgEbtG40Mci7WUqQLK8tqMdYx4XC4O3S6yruTk23QJVpYAku0UzN71HzfzkoSi77jriJsVjCuBJ3s9GTVFeFDnbXXXjs5Wg7DYYm7tgunsrZOtgdWqC6CLLjWb2tlXi0cq4LiLhdfBPaOSTaewHFUS26lLHQVMCc4u3SpJBbsMwGA1GCLi6aiUm0PsZX7ljQBPRDTEV2I3VH1S7wxF4KxdTaVMX1LoheypxIWEloiHo0JZJhQZj9A/Zd2Y/RcMKtQRXrta4zuynuynfY3k9TH4Qvz3056Q/qc/q4e5DXzfi/7L7+J3YYcVbNkK/NeLwKtE+8S8RD2tagHNSNGOFyNGIlyNGIOKKCVOcU6SBRTUq806j5BEGaYefGyzhv1XoYJ17Mux2Ycn/VlWFcKguAHc4b9QU004duxs2Gto+dfal2dNKuMQ0QyqPFGwqtF+H4hfqQ5fS+gusWXE8Te4//AJf8PX2PMyw3Zj8NTc/YwV7hNFdag/UWuBkfH14oitO6Y4oZcRDXgMdYmReCinY9IYYDJtZNKhTfVn29w3yJ2Cl1GfDgjeSVfngu4EabL+wYAH6Q+w9llL8PQvO/oF891Hp23WCP1f8AAJZIxHzMpoMYWtpAWI1PLnO23kmVwP0l1cpJvI/ktIj69t6Pl9fFOawHvA4A2nfkZ5r7U6XIBxVc4mwaC8cdrBbuLL2gnBZPS0/eVBq4wbDom4hUUlsaHAtPRUXTxYzyyGOW5cG2Mpv6OldirqWnTQPm2La0FrRdc2bLekdOOFK2KP0UuEqUenbVlHM5Ta9nUclXHiyx7EMjixbmtR/EQCnkpL3jmdeAtY5IxUxlg8bpvuUAyVjHFYkVKbXSAQb80QQpWgbSX+KbbWWOjHjtWympoYIKwzaiAVXAmyxCTTOVAEFYtG6+yXsh+mV+/qj7ig4Eg/8AUqjxNZ5Czj6DivB9P+k/6XF6qHvyX2Xi/r2X1fgUww5Oz769q/PkzssHqNaqpsNg5fCpVmZ7vVuIp7vUOIDoqLcTHO8R4mOGpZajEdaajFTzZMlsItqsn+vguqLoqhTVpGm+RsbrqUlONHdilyVDmvgaWLoOo1hLXiJ4g8HA8CDcFccM2Tpcqy43tHPmwJo+HZ7kdTBVXUqgf4HWeGnQ9pu1wdtsRabGQvv+j63F1WNZIPv4XtfA8twcXQ77OZJjMXpNGj4P+7VGin6Eg6/8IKn1npbpel1klb8lt/4+tBUXI3WF+zii3ScQ81nAeyCadO3QHUffHRfNdR/yXPl1hSivu/4/T6jerSG1atTpNFNgY1oEADS1oHQD+S8xRnllzk22/m2RyTAKj9VwZ/hB/wBZXQlx7/n0OGbsGe/+Acbu1FUS+ZJWmfENU7t1TcATEyvvEj0WMaTRp1OaWfh8J+YVFVD/ABKjhDwqBo4Am/rFkOLFNBlmZAu0VLOmAq4sl+93G0zTB4DfRdcpLg0bhuzJsbrqO4gLyscN2zpeRDDDU2OmHAxuumMk+zF5DKtl1MsBHtcU8ZNMRx8zOZrgpBBVZrnEjKNGV7qDBXA3QsVbD8swRqOgJWGTUQ/L8DFUy2QJsUYtEpO+wurl4qOaBEuMBZM6Vyjorq4GrJ8JPkjaEnGXdl+Byh7ruBaOqWUyTdEsTl0DdBMpyTR927GhmCy7DMNnFrHP/vKp1GT01R6L889I8ur63JJdk2l8o6/tZ14o1FI+f5/9pNcYt7bGix5aaZAIIBgyd5+XMr6LpPQWF9Mn2k1djT6lY8nFLSPomTYx41teS4NINNzjLu7c0ODXON3FpkTuRE3uvm+oxRdSiqvuviv2vy87oOWoyoM/SN7wo8AcjoqbXQ4g5Fl4sUujJ2eaXcVnRVRR0uPIoUgM8Kvx+aPEmVvqplEZFfepuIaF7sWJ9V0LGWjEoxWLa5pn0VIY5JnTii0zmXZsBAWzdO3s7XhtGwwdaponQY6wPmor0J1eX2owdfRfueRmnhU65AGJza+4965IdNousKog7GSJNhG5RWKtI5ssaQhr1XEks1ubzpVaJHxEr0IxilUqT+KkeVkv8oDfW/deT++QfiB9VZR+K+hxzkK+02YGjhar9AaS3Swj8z/CCOcTPourocKy9RGN2rt/QXGnKSR8twr3Bk6o08NrfVfZ7s77ZyrjiZA2KzkPYCSloWzaVsBSqvY4HS78UfNKlJvQYO2MDQ0yHvnlfgumEJOPt9z01jiu4qrYTuw4sNnb3UMkXFUjnmop2gTD1AwOebcAOanCktEZSbY0wucyN1aOR3sspJopxWK1LoWQlIW1MuDzI47rnnt6OaTqQ0yGg2kHEm4O6WKdGmnJjcPYQXceiSWNraHj07b0Isyphzw4C/RZdz0eFRV7GOH1AezNkWNkxzlDijz3Oc0tA8XJI+55k8EovYpxOBe4Fps42jqbJuSjvyC8MkfWc/H3RAFgBPpsvgOkft3ezsVVR84xGTNqVy/R4ne1N2zN3xz9CvpYdVLHi4Xpff5E58b5NbPp2Ab4RM9SRBJtcjhYC3IL5fK96Elkc5Wz1ElzS7950eWowPRaVJ18gcw7AQ5o+Khl9ljRd6CyWtEnb5qNSk9HZDECPrF20gfFVUEu5TikX0GEcSkk0yM6DLcVHZEg4jeEysJTUe1OlINiXGsau3G2Vg2K6rm8l1xUjqi5CsOAcYXS1aOxZGkEOzk0h4qrmjlqcf8A8hPH101xg39zny5MS3JL7A2Dz6m94HeXJsHAsJ/hDo1eiTJ0eSEb4/bf7CR6rHLSZr8uqhzT/wAfWy8fNFpkc60IcfhwH/sqT3bw0HDVwOYE6anmCvQxTfH3ml8faj/K+p4+SC/0VteDu19uD/aHnLZ+Y6pmmuzX07fn2OLJD4mF+0XH6nU6LSYaNbxb2nezMchP+Ze/6HwOMJZWu+l8l/n9h8EKVmSLi4ASvZts6SsGEDXRzUsA0mUYl7Se8gN59VTG0i+JcXbI1cDWqulpJZO5J2WXJ9x5KUnph2ZUmsohrXeIb3WyRY7jxRlq9Zzt1FRSOaUmw/L2uLTGwUsjplIUHYHDue8CVbC1JgnrZomZRp33F1TNNJEVxl2Ypx1IkkDwpI7WjpjEIwGYOZTc1wBJELPaKR42r7grsza1hAsQh4F5ZkhllGK70Aj+SDR1YuouDkwithgysKgdB6bIRUjyMkZSncuzGnZfKnYvFiof2dFwc8xYuF2sB5kwT08wvG9M9cunwuP/AGkqS+Hi/wA8TppVS7G4x7dUt9Cvj8T47Jy0LqWWNEWsL8pK6pZ5P6kJNsNaQ0FxMACXOUHctIVHcHdrYtN46G+yGTTYVFkn/cySbEoL/wCWkjuwYPFi9pc92onjbl7l0PjCNI7JaVDWjRPW/VcspI5ZSLdUcTZJVnPKR04jqtwETKauJTxgOgGrid1eOMdIBxNeQrwhReKoVVmH4rri0XjIg3DRfii8l6BKYqxGEBdqe5pM2Gqntz/tDCuuGRpcYr9//Rnnylbtv9v5RHO8AKuGqCB4WGoyIs5gm0OduARvxR6bM8eeL83T+v0X7HPk+BH7Ou2MkYfEO8W1OoT7XJjj+bkePnufS/ozTy4lrxXl8V8P2+XbpwZ+S4yN7j8MHCCA4TYHaeBY7em7kQYPReBiyOLv8+vmv1FywFrsOQR4jAvJ5cZ5/wBea6VNPwOHJjPi2c4w1q9Spwc8keWzfgAvuMGJYsUYLwX+/wBQpUqKv0qNmgW3VrGsEJQFPLGPop7MF5gy1kyeqZpeZZSjJHcxxgoju2tMC0qvNNUdPPgqSE1WtSt+I8eilknGIjcZIBFOmXTpMSpc0Sk14Gky7F4Yg03aQCNuKzjGWzmlOSegB1GpRc4sEs3B4wnhGUfaSC5qa4tkcpzSpVqgSY4p5z9Z3QYYVFaGuLYHuM2jkp9lo64xpGUzOhVa60kIWDJF90B08FVeRY+ZW0TUZydGqoYU0qYExZZs9WGLhCmaTsz2LxGJIfUJpUTB1H23DlTaf9Rt5rwvSPp3D0qcIPlPyXZfN/2W/kTmon06lhaeHpClSaGsbsB8STxJ4kr4iebJ1GV5Mrtv8+xNiuq8SumKdEZldMakz9ki34A1Utq1BQYZDSDWPC1xT98SqxTxw9bLx7fz/AYx8RqMIQ6S5rWgbAyT1cbAeV1zRyRlUXfxf8Lx/QvDjHdWA5thnGL+E3EX+S9KXTrDFZIPlF+P9n5M9Hp80cifmewcAWjzXFkt9yWWWwt1S26io7OOUimpWVFEg2A1cREx/XmrxhY0Qfv/AI/1uqcCyIuE7orQyZW8gJlbKKyrTJlNZSztRhHP3O9wIIWi0xJN9gV5P5iP8T//AH/RVSXl+i/9Tnlf5/sA7RYgU8LiHn/tlgNyZf4BBM8+a6Ojg554RXnf22c8/FnyJfXED6n9nva7vWjDV3feARTc4+238pJ3cPiF8t6W9G+rfrsS14ry/wAfsdWPJyVMe9ucWaWCrO4lugc5edMg+s+i4PReNZOqgvr9tiTPibKRdsvuqsiS7mN0eJqLsNhGudEo8UGKtmgo4OhA8MeaqlApxRtO1GYgYgMJcKZHgLLeLiCuWCTtMXG40Z3M8MHwAXeZTy9mOmWk/ZM+ym0OIK57t7OecZNUtF1Wu1ogALVfY5sPTyhLlKVkaOHkToJd5KqVIrNtstqZg8eDbgFV5Z8eJowjdnezNXQ954hDHLijqxw5OjS5JR7+tpHHd0WCVO3otknHErkaLO8LhWUxTBDqk3clmn3J4c7nk9rSEtKi0MfDTI6IJ8kPmcsM1K7FHY3FU6mYMbiCO7bqeGugBz2+y0zve8cdK830vkzR6SXqe71a8F4sMMjyZKbPtb84YW6mm2xX58ulknTR1PG06FGNzYc/euvF0zFcGJa2a6jDQerjYeg4ruj0/FW/sRmqFuZ5xWee5oeAfiqH2uunl5+5dOHpcUF6zJv4fyc/FLbDst0YamGsMk3c48TxUM3LPPlITm2wqriX1B4HwfgpRxwh7y0N67j3PYbEV6cipBa4iCDIn5iVVyg4OGN67tfI6OnzQcrXcu/SA3f6Lm4OXYbLM4/F2RWM5JTsrfiZTLGTTKe9uqcS0SPeI0XSKXVrwmUfEokcL4Rqx0y6ieJ9Lget0kvIYi+kHcAfRh+VMoqTX4/5QjSOCkB/UfAAfJbk3+f7JSMN9oGZBzhh2eyw6qh51Is3YWaD7z0XveiencYvNLu9L5ef1/O5zT26Rin0+S9uyTRU1xBBBIIMgixBHEFGk1TFNRnnbB+KwdOhVH3jKjXGoDZ7Q1wGofmkjpbgvM6b0ZHp+pllg9NdvJ2v0KSnyVGaY4heoIjtV8otmYa1jS0OZZw35kcUzSq0OqPFwN+898yOiTv4hpH0DMMzp16kQNLbxyd5qcq3RCN0JcSK1Z57u7eAHBLboo5qPcVZhkdcEuc2EqyJaHtS3YpxFMgyqQYskNMvzp7GgRKs8iomobBswxZe/VEBSseqGmUOpjxcTutNUj0Om4cbfcYUe07cO4tpgxzjimxSUTzurUs0va0C4jM61U6g0bzMplJg/p0GYfOKjDpcYJG/BFS8gSxNU5C+rg+8feBB1Bw3mZS8eSKabHVfN8fTYNDaLm/mDHavMjVE+i8mfofByt39/wDB1PPma1sFq9qcSwA1KVJ3QB7T/qPyUn6Kw3UXJfb+BfW5K2F5V2qFUw+g5n7zTqHqCAfmpZfRM0rxyv4PQFOT7oc1aerxMMjmF5+4PjNUwXYJUe8blUSiLSJUsc5uy0sUWI4oK/WjnWOyj/TxW0CKUexKriNQQjCmO8hCnizsUzxom0Xisp8TJHGVLotaLQLdaSi6ZXqvZNQ6YZhsMTc/16KM8iWkXhifdhpJFtvR3+5Q0/xfwO0VlhO9/f8AUlNdfn+ibQBmmKFIaQfvHDw/ujbUQYHkvQ6DpH1Mrfurv8fh/Jx9RlWNfEwwykOt3klxIkgEzNyf5r6uMUtI4VkaXJguZ9mnUmlzYfAJJG0JnGS7ghlUlZlnNTDkQiY6VgnnMjdYxOgTMBFfAyCm4Tn8AtxHobuY+mLGZXNbYqpk8vxj6bwdWnmmjJrsLOCl3Gua9o3VGaQJINzzTqPibHBR7mbx9cadodyWe2UbvYtpVi26LjYtltDVUcBvJ2RUUgN+Zu8N2baaYdIBi91noP8AUJdjJ5vh9LzpBsePFInsMpue2GYfDPEF8NabiCmcqLYdx7jBtAVIn2eJ4oV4mzTqNDLDYOmILZkGLqnF+ZxVLyL8WXAwHegSybPdx1wTIjDBzJI8Sk4oSTp2VPo6RwHkn0iU09luCDQS7vHNdxHA+YO6jmwY8q9tWcM8j7UF4bG944tLb8xsfMcF5Wb0XKKvE7+D7mUvMufRC858oOpKmU42VaBxRtiuDJN08HBDfigcGee5o4hZJsdYpeRw1mjjJ6LcZPwHUH5E2VJ4IONFFAsY6bf8JWq2dOLp3IaYTCt/MPK381yZMkvI749KoK/z9g5zI2cff/Nqin8Pz7gcPzX8lGKxdOmJqPawc3OY36hPjxzyOoJv5JkZtR7v8+5ms27bU2t+4BqG4DjIaOoabn5ea9bpvQ85O82l5Lv/AIOPLmVeyYPF59Uc9znXJMknf3r6PFijjiow0jz5K/e2WUs7iIYN5PCfcnSrYjgn3Cndq3taWQBIg8VTm2J6mMXaF36zouHjp3n8Np5+SRx8jOL8GSpYXD1btcaZnYwQttAuSFeJw7mvcIJgm4B96NodMicNU30P89J/kjaNaKmuIRCNMLnGhob3bTzJ4pubRrfmH1M0lhbpGo7Fc6SCo0xQ6u6fEU1J9hiBxHEIpMFog95NymUQWW0Y2VVVUL4jTANa0hw3CjuynFNGmoYh1QDSdIG6ZqjnnS7hpfSfYtbMQT1SzS7pEIuSMXnNW7mAkwbdEsW33OuOuxzAZq6m0t+Kquw8puSSGGXZuWDxmeSylrZ1wycUMsL2gZqIIueSFpoMs9Kg/wDW9NjXSInabKehHndJsQvzZ1V1gRGyzSNLqbVUNsFg6jyC5zY67rR0RUOWxpTpOsDDQ0zqPEckPiFRWN62AZhj2sdqBgbTNvIpZQjkVTVlFPkqYBi+0hA8JafQFc79H4H4V8mxIyZ7IM5NeoaZDBaxEj4SVGfo2P8A1k/rsb17Q4cy8QDeLOXNPocse2xo9TyCaTqbTDg0O5OcQuDJizLTv7FFk5dmgqrmngPdjD6gLanCPUwoR6f2ly5V8hZzl5/qZHFdsKwdanS6xMfNe1H0Vir3mJHq8kewFX7a4jgyiPJr/wDfCpH0Th85fp/A39flOUM7xD2ue+oRuQG+EfBXXRdPDSj99iLqcsnuTM/WrOe4udJPE8feuuMVFUhHJthGErg1G6z4R8uVkGtARfmNSkfE0C9usoRi1o05WhUakGVSrJnMRVDjIaG84JMnmilQClEw97O5I6uSeAg8Np3CV2+ws5cVZq8K59JjvEHi4adNxFoIO6eLpbOWXGTrsSwVaq6C92/4RZvnHJOpSl4Cy43SMf2lwga8kad4OniecKVOLpnZF6EqIwyFKJJKldlXRCqzUJFirQxOicpIH7g8luLBZc7DkBVWOVCOSByVLY5azEEJlLQC9mYvAgOI8kthcU+512LdAuRfdBpgpFZBc43meKQZItw2W1HmwhMUhhlIJqZLUAmQUCvqZIEpV9Ju2XcFjnkmnTCKuKfVZDrkG1kukzIZZcBSbqNzv18ksr7ACavaktaQ2GngN/injpUUUo1sUV+09ZwLSbFUt1QspWA1swc9oadktAspp1yNkKAaXsxmdCi1xe3xnYrVonJNtFPeVu9bUEhpfIIuOeyFl6H2Zk1Wg6upmx9yi1vROUFFmbxTY9kAlMgUCuDjwuiYDqAngnQRplmGOz/Z5fySy2Dt2BMZhWtJgoJsdMEqFoFpLt52jpCdWayD6hdE7DgilQCstRAea1YwVSwYcwuDhItp4oWbxouwWPfTteB9eaazSinpjfC9oeBmdjbdv0TKRCfTp9iNXMDqDm6hHCYkIOe9FI44qNCvPnlzw6bETHLzS2NFUhWiEKqViVgnGVYTKTQKCGYlP6wHEuZigRdGPUNGljTAsW4E2S5ZKTtCwTSplICmOFtpN4lFNJ7DVovwzqZdD9o8J4T1TOSfcWqL8vyyo5xAFp9rh6KNnRCDb0a7AZXpgc9ynhFylR2xSitlOLwZFUtZLg7hyVJ4+OhXK9oWV+zhNUS7qQudyaYq6VT3JhFTA0qZs+eccFBzaZX+kxSi0jM5xqDvaJBmF0RPLem0LpTAOImOgIGOrBL6GGc4F3AcfosNGNmj7OsJAklrmmWzdvkUHoDYzxONp1ru8L7+JoMW4KfGnaJ7iZ6lga3eS4GCTpJ5Si5Jh8B+ez9RzS43gSAPqltkoyV0Iv1a/UfCRygT6JkyocKLm6nHfTtySs1rsLBgDUkiZG4hG6DdB+TdljWJ1ODWxud/QIObGehZnWT9y46XawDEwR6qilYGqFopnkjYCNSAePqijHGVCNjCIbC8uc5ztAGou8kKA5VsMbQNK9QNAcTwvbkVjXb0dbXaTEWHHjv8UKGUdltWgargyNhII4+a1PwAxLXwxa4jksmAiUxjixj0rGPSsYvpYYlpcgMkQoskqkI2ycnQRTw7nOhH1bb2bnS0OcDlHekCPCNykyTXZFseKTNQ5jaAawQQYuFJO3R3Y0ox0H03ONMxAnbnK7YS9Wtk8ic2EZVh/EZguDZMET7knN5LbEj7G0LaNVhqPBaJ4mfZK5uFo6JyVpp/QAzIUiCGb8VF4yn9R7PGjNuy2m4w5/i4K0U6s8nI+MnoSYmjpcQDMcUUwFQCJjqxgrB4PvDE6Sdp4ofIw7zPKf0fDt8RJcfFyWb7E4S5NkMAwFgc1xBa4E3+iFl4wtD+ix1epT0Bulo8X8ig5a7CSjwjs0tFzS/u3MAgb8D5FJOKrRFprZKtVaGG0C87XhZQfceOJvdiSh3Zu6pqabua0WHK/EqklWrBvyE+JxdOjiHCSWG1xz6FKloenQPm2I7oS0Fuq7d7+Q4IRMlYPl/aGqyztIaQR4m6nAHi1FpFLZS7EF7XuJJGxnh6IJ06EnsTVhEQVRARGhhzUdA9SeCN0EPoYOjs58mbwYCCYr5VoIx7qVMRSEGx1AzdZggpPcgLG4sPa0cZkmeY2WQ/iC0qpaRxRDdDHCZh94AATNt7yim0Bmj10T+1pw7zbccz8Vkoy2zGOr0C0wVqoPcoIWAeWMcWMWioYhZKw2F4ajC7cWPijlyTtml7OZe17tTzDQuTNKV0UulpGmpBjNWmNEKSjqj1cE4ygqexBi8V3Z1BpcOqWHsyLZJLiW5hnQGgezI9yOWTnI2OUYw+YlxlKsH6m1HSdtJNwm5yiQ9Re0H5Xgnfj3O5P1Wq0NCKjLZHMKPdkx1vzUqaeys6cbijKYmsS4mVVHlz2yhzkRSAKJhtk2UOrGTZvElI5eBg1uXAVg1xIaDYiUUO9I1GOpNqUiyZAAAJv7kJty2Qgq7Iy7sA8gtYCADc80qZ0wdaZGniKlCzJBJ96ZMeSHuHzR7RFUuaSBtBA8yi3ZOSfdEWYjximXFxcYEbQUtWTk2tmuGS0aTRJLdcACbAxcmEVBtWcsszumC4vsdSedJcBxmAfURdLFS7BjmdmRzDSwaXgv0EhjmmNjxSLezr7aQmNQ6SHNkF0gxfyB5IhovyzB1HAjQXBwMaRx6pqvsI9DOj9neNLC7uhESBqGpw/dbxT1LyJeuhdWKsywVfBGHU3U9QiXtseMA7SlTvTG9mYjcbzzunHOFyxjkImJU6Ljs0nyBKxrD25JiIDhTde4uNUc9MyFhecX4mlwGB1saajWh0XkSfXqglXZA9YkIM19o+ZVZjRFblMY4sA8sYlS3CaHvAY1or0YnHPuaXJ/2bl52X3y8Sx/sv8ll2OjH2JVf7OEsz0Ie4hB2j3HkFzr3imb3Eeyf2qaqyOI01L/y+q0fAu+zBu0u/p9FsnvE17jMHW3RR5pSUwDixjeZT/Z2+STxEZRW+qeY790IZsEkex0Q9wuwntFL4EPEV9oNwtEu+6JU/YPkEwC7IP7VT8/olZzz7G+zT2/8A61SPunmy/wDIB4D2Xfwj5Kcjpx++jHZx+zb/AB/RTXc7X3JYz9kP4fqmQy7Gv7D/ALJ/kfkq4fE4ep7oZZl/0P6/Exdb7I8/xZz7Vf8A40/3h+RXLl7r5nd0/c+DInWMMt+oUpmD8P7Q9VgGtyDY+X0VI+4zizdwOt/bB/CFl3LR/wDGHYj2iiib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788" name="AutoShape 20" descr="data:image/jpeg;base64,/9j/4AAQSkZJRgABAQAAAQABAAD/2wCEAAkGBxQTEhQUExQWFRUXFBQVFBcVFhQUFxgVFxQXFhcUFBQYHCggGBwlHBUUITEhJSksLi4uFx8zODMsNygtLisBCgoKDg0OGhAQGywkICQsLCwsLCwsLCwsLCwsLCwsLCwsLCwsLCwsLCwsLCwsLCwsLCwsLCwsLCwsLCwsLCwsLP/AABEIALEBHAMBEQACEQEDEQH/xAAcAAACAwEBAQEAAAAAAAAAAAAEBQIDBgEABwj/xABDEAABAwIEAwUFBAcHBAMAAAABAAIRAyEEBRIxQVFhBhMicYEykaGxwQcjQlIUFTNictHwNHOCkrLS4UNTwtM1g6L/xAAbAQADAQEBAQEAAAAAAAAAAAABAgMABAUGB//EADURAAICAgECAgkDBAICAwAAAAABAhEDIRIEMUFRBRMiMmFxgZHwobHRFMHh8QZCM9IjUrL/2gAMAwEAAhEDEQA/APlOd0KjarjUuSZngVoZFNWHLilB0wAOT0SL6VOTMJGqKRdhlLNnNBaN+CCDSCziXFkHdXrQtgrUo5zTdAzK6oU33CuxTWMIBoFxBkTyRFaBURSbSgE9UMrIxBEx5YB0oGIomPLGPLGOgSsYJdgSBcjad0aZiju0DEi5Yay8YJ+nXFuqNMW90H5RiNDgPJI2NONoeUqYr1WtgtkjW5u4E+1IRx3KaRytuGzbYXIsIWTD2hro1VZHeRuRq8UdbLomoLTKY3KW0FVGCmTiGVxTpMb93TDW+3GmCeI5DqlhxlHldUafKMuNWV5W2tVDy9rtTQ19MunSTuIJtf6p8MdOwZZbVDSgzvmltUsp1Q2XNBkgH8wmwhCUOS2GM+PYHzB1Om00QXnUGlpiWiTFiRBuDZPSj7ItuezGdqaj6NEs0teCNB1dQYMbHihN0gxVs+e1GEBc50FUpTWcDlgWEUS4jZYdbNVjDrOk3jdcvTRfdnV1Uk9IWuy9oJK7FI4HHZ0ACyK2aqKRg/HqhNCGwNk6xITtmR2m1agnnCEr0HuD1CosdFFVKxgctWQrByxNYlHIWMcKwDwWMeWMcKJjixjyxjyxgmjDQHbmUviY7rkmNk16CUkrGOU2yQsYaVa57vT1Rb0FLdi9tWCloPI1PZ/M3AAU7mzfUnitCUk6RGcbdjzE06rquguM2tyRyY5ORXHKo2GYPEAE0K0gPBDXxYGY4cJSY402pD5JWtDXB4Q0w6apIY3xaDNwJAM2M8uq6Ywp1ZBytdjvaPMmsoPDajqZcGO1Wvcc+e0KcpVaGUezMjjM5BY0B0mQ8X3Gq4PmAFlLsPxti/OMa/EOsTECG8J5pMmRt7DHHXYz+JDhZwjgjF2Z6INwRKNA4k3YB3SOaUbixxgaIawCSPcikUURx+ryDG3NbiSsurZY0xBiN06grEtnjkGqHN24o1WxlFsIGV0i0ltQSN5PFKssduxpYJCnG5aWnoU8XeybVaKO5gKz0hF3F+MK5ZsskC0ykDRx7UAlJARAyrEQsIDlEBxYBxYxxEx1YxxYx5Yx1AxbTiIQYSYbFjPkiFFZcOSxi7CG8pkZIvls3mEQgtds3GyDQGiWCqaZ9EAwNPl+cltBwaxxqEnxHbSRfqSqLJUfiZ4238C7Ne0TajjIOltNoYBEaxu50HqknkUgQg0BYztG40v0emQGEgveJD3W9kng2VlNqPFB4JytiHG4qo5x1ve4z+JxPVCTb2xap0jzHuF0lFUxpgsSdwR9UJdhk9hXfMqHS4eKRwWhqjSp2B55hXUn+GdgSI26FUb2RjKTVlhrgtaLFxHvSHTZLEYzuSGANNgT5ngnT0CUuLoeY7FHURPFLCXJWLKHF0DaqnWEakC0ajI8UThnzyMJrfFopFozuWRLnOvB2UlBKNs3K3QVXxweQOCvjycnRDJjraK8ThYC7JYtHNDJbFNfDib2XBkVHVFgjqQ4JItMMk0DVWrNbMUOYiBlFdYVgxREOImJMQCdeAdlkYlTYsxoo84IBasgWI2K1RwhYULwDBe4lLIx7EPveEUMih4TGZ6k+FjIm1wO6y+ISym5u26a0jLYXhsJqItZarHSGuvu9rwLXhLNNoo3qjP16kk8LlKkTbKaZkgdQsJY2GHBdra5upsS0i/ml5MRvzCcXhfDJi9yPO6peh4TUtA9GlpiPkpSdFUh7lGFBJc4eOIkiRpiBANj5pdsdJVsMZlgeC1x1i/JJbih6T0c/V1OkzVYaQRf5BNGdhUOPcw+av11XOGxNldJ0cmR3I+t9o8nplw0gNI+KlGShK2djxSmtAOGysOB8QturPPFxtCR6WSewuu9rKZFgIgRzUlO2VlCkZIUzJANiV0SxujkU0mSr0A2AN0ihToE5XsObWlsFeipPjTOVQV2hfjGSFx5Y2dEXQuFKFCMaHk7Bau6wCt9NNxEsKyfCU3l2vgLKckLKTQqzLDBrjp2laL8zAbGpzI8QsYlTCAUEd2sNFHqtEtQsPIoEkoiN2XMbqMbLCk3UWt43RCieFyutUPgo1Xk3AbTe4n3BRn1GKCuUkvm0huDHVP7P8xcJGEqR1NNp9QXSFwy9M9DF08q/X+CnqpeQ1wH2TZg8S8UqPSpUBPuph3zXJl/5J0UNRbl8l/NGWKQ0Z9jVWPHi6QPJtN7h7yR8lyv/lGK/Zxv7pfyZ4viE4b7IqbL1cW93RlIM+LnOn3Kcv8AkuR+5iX1d/skI4pd2Ke2XZV2CpNq06neU9Ya9rmhjmk+ySQ46hNthwXp+jvTK6vJ6uUeLq1u0/PwGUl4GTq44mnLt5t5L3XLQbFzCTJSIXuc7q4IRFa2G4MtLrxsbSRfz5JKCoWHUzbTsOM3M7brPsGMKLtDQWgkRuAl2U0P8BjmzpLYIbY2AjzKVxHTI5vRa1he2oRttZsk8YU4p9mZui/KcirYhzG92+oxwdLx7DCPzEoxjsaWVLTEOf8AZGrh6zqeio8WIc2m5wIPUA+Xoujml3ZypWabNcW+qQGg6d9UrzpXLb7Hu1WkBYrEho003eZ6qMk5aj2KRqPvdwOjjiDpddp+C6enk4NJ9jm6ipq0eq4Z4eC24XsytxtHjOk9k8TUDT4uSg509j8bRWysCumORNEHHiymrUUZOyq7A1RI0awJzEqRmV1TCzdASBDXgmElmaL8tpio6Dsg0K5UDZqxrXkN2CMbDYGAmMWB2nZAyLTXJuhQbJNqE7CZtz9Al7A7msyP7N8diIeaYoMMeKsdJjpTEu94C8jqvTvR4PZUuT8o7/Xt+5aOCbPomSfZThaYBrufXd5mkz0awz73HyC+d6n/AJJ1M3WJKC+7+719ki8enhHvs1eWdmMJQM0sNSY78wYNX+Y3+K8fP6Q6nMqyZG189fbsUUYrshsuQYpq4lrdz/z5c/RPHG5Cg9TGennv6ibf4j6KkcX5+f2JsCqYwcDMciIHm82HoFdYn4/n07/cm0B1cYNwfMg6W+r3Xd5K0cT/ADb+yJSiIe0Te/wmJpNE6qTtMDw6m+IQT1bxXf0j9T1GOcvB/o9EVp0fH6+La5g22sOi++LWhcTueCUBGDZEUaYag3cgOhI2yqSL69ZrHsJZPK8BNWgcth1HDEy5whoBcCBMBBqhkcr16JI1F0kSxx8IJOwshTGbiw2jShn3oaQY0gSAep6pZIZLzN/k+dDDYIO1svI8TgIdwBjoFaEU0mzkye+4jjKM272k17nSXSfA4NAv7IBJ258VRwQnY+NuxrwIDjHJeOm2qPpHrYvfXKpGCITm/E6MQQn2iF2H4TO3MEb8pV4Z5xVEZ4oyds83Fl4JduUHctkaqR7DPXTilSonkhYQ6oFRzQixsHe6VOUx1AGeQEvJDcAHEOmwvKSUjKJ39XgDU+3RTUnegSI4CsGE/BUvRKWNsCxslxdzWiagdMYmxBmHPZ7JKuMqto0WS43JNmsbxe93AfPYSVx9X1eLpcbyZHS/VvyQ8YuTpH3jsb2Dw2AAdHe148VV42PEUm/gHxPEr4D0j6Yz9Y+Puw/+q/v5/t8DrhjUTUuqNG5C8pRZWmdFUcB8FuLBRwuPJajWimqHHh8flNlSPFBUkKMXh6ty2WzxiSfN4JMdAAuzHPH2e/zy/kbkmZrMe9YfGNQ5XA/y2+K9PD6uXu6/PMdY+XYAdmbuImNgZ0j/AAjdXWCPh+fUWWIrfjyTLyCeHeGw/gpN39UywpKo/p/dshOKQbg6xcTZzrEAvBY0WtDTw9VHJFR70vlt/chw2fGn4IzEeEWnaY4wvvJLyJUyH6OBEu36JQ0WDCNkQ+3GQtYaOOeWuLQdtoQMMcO+pbSBMwS4A2O8LKzOmaWvUcGNFNuqQBuBHW63jRXwB8Vgy5wYYLjsYgD+aLW6D4HaoNmBzQRAuZDr3IAR4aNyNJgeytKpQPeVQ094HeItII/h3F0OOyM3sR5ucBSquZ37w4HxBlN2kO46QLRsq0l3YnfshHjaJLzpFl5vHej2XMofhCN1fHjOac7KatEqksZJSBHtIUqoZyPCodkysm6LadRwKdulYndl1TFQLqUZtsdpIqOYBU2LySLamHe5he0WS7vYHNdkU0HuZ4iPJFRKNOiYzOR42zxT0iVFONxQfBDQ0DksxXaQFUErImyAF7I+AUP+zOTPxldmHpw0ukucRIYxvtPI48IHEkBcPXdXDpMLzT8PDzfgvzwKRhbpH6JyDIKGDpClQZpFtTt3vdHtPdxPwHCF+bdX1ubqsnrMrvy8l8F+fM6klHsHvpg7rnUmg8jjWAbBFtsDk2dlCgHNa1GPd4tRjmsI0YpxFJrhDgHDqnhJxdp0FNp2jLZxkAEup/5T/wCJXq9P1l6n9zrx51LUxPQwYM8DxElvvIErsllaDlxVtF1DCQ4GNv735lJPJcWv4ONw/NnyDOaxbXqM/C2o9gjo4gG3kvusOTnjjLzSf6HJJ7K6mHlvVOGiulVgybEfEJWZA1fFS+QmQjezSZdmDRTENki7jwHms27HSQ0w2d0Xtmb/AJf5GJPvW0zWU5hhnVGipSe5jrbzHoQi01sbZ6hgKMS4nvoA1GS3bgEbtG40Mci7WUqQLK8tqMdYx4XC4O3S6yruTk23QJVpYAku0UzN71HzfzkoSi77jriJsVjCuBJ3s9GTVFeFDnbXXXjs5Wg7DYYm7tgunsrZOtgdWqC6CLLjWb2tlXi0cq4LiLhdfBPaOSTaewHFUS26lLHQVMCc4u3SpJBbsMwGA1GCLi6aiUm0PsZX7ljQBPRDTEV2I3VH1S7wxF4KxdTaVMX1LoheypxIWEloiHo0JZJhQZj9A/Zd2Y/RcMKtQRXrta4zuynuynfY3k9TH4Qvz3056Q/qc/q4e5DXzfi/7L7+J3YYcVbNkK/NeLwKtE+8S8RD2tagHNSNGOFyNGIlyNGIOKKCVOcU6SBRTUq806j5BEGaYefGyzhv1XoYJ17Mux2Ycn/VlWFcKguAHc4b9QU004duxs2Gto+dfal2dNKuMQ0QyqPFGwqtF+H4hfqQ5fS+gusWXE8Te4//AJf8PX2PMyw3Zj8NTc/YwV7hNFdag/UWuBkfH14oitO6Y4oZcRDXgMdYmReCinY9IYYDJtZNKhTfVn29w3yJ2Cl1GfDgjeSVfngu4EabL+wYAH6Q+w9llL8PQvO/oF891Hp23WCP1f8AAJZIxHzMpoMYWtpAWI1PLnO23kmVwP0l1cpJvI/ktIj69t6Pl9fFOawHvA4A2nfkZ5r7U6XIBxVc4mwaC8cdrBbuLL2gnBZPS0/eVBq4wbDom4hUUlsaHAtPRUXTxYzyyGOW5cG2Mpv6OldirqWnTQPm2La0FrRdc2bLekdOOFK2KP0UuEqUenbVlHM5Ta9nUclXHiyx7EMjixbmtR/EQCnkpL3jmdeAtY5IxUxlg8bpvuUAyVjHFYkVKbXSAQb80QQpWgbSX+KbbWWOjHjtWympoYIKwzaiAVXAmyxCTTOVAEFYtG6+yXsh+mV+/qj7ig4Eg/8AUqjxNZ5Czj6DivB9P+k/6XF6qHvyX2Xi/r2X1fgUww5Oz769q/PkzssHqNaqpsNg5fCpVmZ7vVuIp7vUOIDoqLcTHO8R4mOGpZajEdaajFTzZMlsItqsn+vguqLoqhTVpGm+RsbrqUlONHdilyVDmvgaWLoOo1hLXiJ4g8HA8CDcFccM2Tpcqy43tHPmwJo+HZ7kdTBVXUqgf4HWeGnQ9pu1wdtsRabGQvv+j63F1WNZIPv4XtfA8twcXQ77OZJjMXpNGj4P+7VGin6Eg6/8IKn1npbpel1klb8lt/4+tBUXI3WF+zii3ScQ81nAeyCadO3QHUffHRfNdR/yXPl1hSivu/4/T6jerSG1atTpNFNgY1oEADS1oHQD+S8xRnllzk22/m2RyTAKj9VwZ/hB/wBZXQlx7/n0OGbsGe/+Acbu1FUS+ZJWmfENU7t1TcATEyvvEj0WMaTRp1OaWfh8J+YVFVD/ABKjhDwqBo4Am/rFkOLFNBlmZAu0VLOmAq4sl+93G0zTB4DfRdcpLg0bhuzJsbrqO4gLyscN2zpeRDDDU2OmHAxuumMk+zF5DKtl1MsBHtcU8ZNMRx8zOZrgpBBVZrnEjKNGV7qDBXA3QsVbD8swRqOgJWGTUQ/L8DFUy2QJsUYtEpO+wurl4qOaBEuMBZM6Vyjorq4GrJ8JPkjaEnGXdl+Byh7ruBaOqWUyTdEsTl0DdBMpyTR927GhmCy7DMNnFrHP/vKp1GT01R6L889I8ur63JJdk2l8o6/tZ14o1FI+f5/9pNcYt7bGix5aaZAIIBgyd5+XMr6LpPQWF9Mn2k1djT6lY8nFLSPomTYx41teS4NINNzjLu7c0ODXON3FpkTuRE3uvm+oxRdSiqvuviv2vy87oOWoyoM/SN7wo8AcjoqbXQ4g5Fl4sUujJ2eaXcVnRVRR0uPIoUgM8Kvx+aPEmVvqplEZFfepuIaF7sWJ9V0LGWjEoxWLa5pn0VIY5JnTii0zmXZsBAWzdO3s7XhtGwwdaponQY6wPmor0J1eX2owdfRfueRmnhU65AGJza+4965IdNousKog7GSJNhG5RWKtI5ssaQhr1XEks1ubzpVaJHxEr0IxilUqT+KkeVkv8oDfW/deT++QfiB9VZR+K+hxzkK+02YGjhar9AaS3Swj8z/CCOcTPourocKy9RGN2rt/QXGnKSR8twr3Bk6o08NrfVfZ7s77ZyrjiZA2KzkPYCSloWzaVsBSqvY4HS78UfNKlJvQYO2MDQ0yHvnlfgumEJOPt9z01jiu4qrYTuw4sNnb3UMkXFUjnmop2gTD1AwOebcAOanCktEZSbY0wucyN1aOR3sspJopxWK1LoWQlIW1MuDzI47rnnt6OaTqQ0yGg2kHEm4O6WKdGmnJjcPYQXceiSWNraHj07b0Isyphzw4C/RZdz0eFRV7GOH1AezNkWNkxzlDijz3Oc0tA8XJI+55k8EovYpxOBe4Fps42jqbJuSjvyC8MkfWc/H3RAFgBPpsvgOkft3ezsVVR84xGTNqVy/R4ne1N2zN3xz9CvpYdVLHi4Xpff5E58b5NbPp2Ab4RM9SRBJtcjhYC3IL5fK96Elkc5Wz1ElzS7950eWowPRaVJ18gcw7AQ5o+Khl9ljRd6CyWtEnb5qNSk9HZDECPrF20gfFVUEu5TikX0GEcSkk0yM6DLcVHZEg4jeEysJTUe1OlINiXGsau3G2Vg2K6rm8l1xUjqi5CsOAcYXS1aOxZGkEOzk0h4qrmjlqcf8A8hPH101xg39zny5MS3JL7A2Dz6m94HeXJsHAsJ/hDo1eiTJ0eSEb4/bf7CR6rHLSZr8uqhzT/wAfWy8fNFpkc60IcfhwH/sqT3bw0HDVwOYE6anmCvQxTfH3ml8faj/K+p4+SC/0VteDu19uD/aHnLZ+Y6pmmuzX07fn2OLJD4mF+0XH6nU6LSYaNbxb2nezMchP+Ze/6HwOMJZWu+l8l/n9h8EKVmSLi4ASvZts6SsGEDXRzUsA0mUYl7Se8gN59VTG0i+JcXbI1cDWqulpJZO5J2WXJ9x5KUnph2ZUmsohrXeIb3WyRY7jxRlq9Zzt1FRSOaUmw/L2uLTGwUsjplIUHYHDue8CVbC1JgnrZomZRp33F1TNNJEVxl2Ypx1IkkDwpI7WjpjEIwGYOZTc1wBJELPaKR42r7grsza1hAsQh4F5ZkhllGK70Aj+SDR1YuouDkwithgysKgdB6bIRUjyMkZSncuzGnZfKnYvFiof2dFwc8xYuF2sB5kwT08wvG9M9cunwuP/AGkqS+Hi/wA8TppVS7G4x7dUt9Cvj8T47Jy0LqWWNEWsL8pK6pZ5P6kJNsNaQ0FxMACXOUHctIVHcHdrYtN46G+yGTTYVFkn/cySbEoL/wCWkjuwYPFi9pc92onjbl7l0PjCNI7JaVDWjRPW/VcspI5ZSLdUcTZJVnPKR04jqtwETKauJTxgOgGrid1eOMdIBxNeQrwhReKoVVmH4rri0XjIg3DRfii8l6BKYqxGEBdqe5pM2Gqntz/tDCuuGRpcYr9//Rnnylbtv9v5RHO8AKuGqCB4WGoyIs5gm0OduARvxR6bM8eeL83T+v0X7HPk+BH7Ou2MkYfEO8W1OoT7XJjj+bkePnufS/ozTy4lrxXl8V8P2+XbpwZ+S4yN7j8MHCCA4TYHaeBY7em7kQYPReBiyOLv8+vmv1FywFrsOQR4jAvJ5cZ5/wBea6VNPwOHJjPi2c4w1q9Spwc8keWzfgAvuMGJYsUYLwX+/wBQpUqKv0qNmgW3VrGsEJQFPLGPop7MF5gy1kyeqZpeZZSjJHcxxgoju2tMC0qvNNUdPPgqSE1WtSt+I8eilknGIjcZIBFOmXTpMSpc0Sk14Gky7F4Yg03aQCNuKzjGWzmlOSegB1GpRc4sEs3B4wnhGUfaSC5qa4tkcpzSpVqgSY4p5z9Z3QYYVFaGuLYHuM2jkp9lo64xpGUzOhVa60kIWDJF90B08FVeRY+ZW0TUZydGqoYU0qYExZZs9WGLhCmaTsz2LxGJIfUJpUTB1H23DlTaf9Rt5rwvSPp3D0qcIPlPyXZfN/2W/kTmon06lhaeHpClSaGsbsB8STxJ4kr4iebJ1GV5Mrtv8+xNiuq8SumKdEZldMakz9ki34A1Utq1BQYZDSDWPC1xT98SqxTxw9bLx7fz/AYx8RqMIQ6S5rWgbAyT1cbAeV1zRyRlUXfxf8Lx/QvDjHdWA5thnGL+E3EX+S9KXTrDFZIPlF+P9n5M9Hp80cifmewcAWjzXFkt9yWWWwt1S26io7OOUimpWVFEg2A1cREx/XmrxhY0Qfv/AI/1uqcCyIuE7orQyZW8gJlbKKyrTJlNZSztRhHP3O9wIIWi0xJN9gV5P5iP8T//AH/RVSXl+i/9Tnlf5/sA7RYgU8LiHn/tlgNyZf4BBM8+a6Ojg554RXnf22c8/FnyJfXED6n9nva7vWjDV3feARTc4+238pJ3cPiF8t6W9G+rfrsS14ry/wAfsdWPJyVMe9ucWaWCrO4lugc5edMg+s+i4PReNZOqgvr9tiTPibKRdsvuqsiS7mN0eJqLsNhGudEo8UGKtmgo4OhA8MeaqlApxRtO1GYgYgMJcKZHgLLeLiCuWCTtMXG40Z3M8MHwAXeZTy9mOmWk/ZM+ym0OIK57t7OecZNUtF1Wu1ogALVfY5sPTyhLlKVkaOHkToJd5KqVIrNtstqZg8eDbgFV5Z8eJowjdnezNXQ954hDHLijqxw5OjS5JR7+tpHHd0WCVO3otknHErkaLO8LhWUxTBDqk3clmn3J4c7nk9rSEtKi0MfDTI6IJ8kPmcsM1K7FHY3FU6mYMbiCO7bqeGugBz2+y0zve8cdK830vkzR6SXqe71a8F4sMMjyZKbPtb84YW6mm2xX58ulknTR1PG06FGNzYc/euvF0zFcGJa2a6jDQerjYeg4ruj0/FW/sRmqFuZ5xWee5oeAfiqH2uunl5+5dOHpcUF6zJv4fyc/FLbDst0YamGsMk3c48TxUM3LPPlITm2wqriX1B4HwfgpRxwh7y0N67j3PYbEV6cipBa4iCDIn5iVVyg4OGN67tfI6OnzQcrXcu/SA3f6Lm4OXYbLM4/F2RWM5JTsrfiZTLGTTKe9uqcS0SPeI0XSKXVrwmUfEokcL4Rqx0y6ieJ9Lget0kvIYi+kHcAfRh+VMoqTX4/5QjSOCkB/UfAAfJbk3+f7JSMN9oGZBzhh2eyw6qh51Is3YWaD7z0XveiencYvNLu9L5ef1/O5zT26Rin0+S9uyTRU1xBBBIIMgixBHEFGk1TFNRnnbB+KwdOhVH3jKjXGoDZ7Q1wGofmkjpbgvM6b0ZHp+pllg9NdvJ2v0KSnyVGaY4heoIjtV8otmYa1jS0OZZw35kcUzSq0OqPFwN+898yOiTv4hpH0DMMzp16kQNLbxyd5qcq3RCN0JcSK1Z57u7eAHBLboo5qPcVZhkdcEuc2EqyJaHtS3YpxFMgyqQYskNMvzp7GgRKs8iomobBswxZe/VEBSseqGmUOpjxcTutNUj0Om4cbfcYUe07cO4tpgxzjimxSUTzurUs0va0C4jM61U6g0bzMplJg/p0GYfOKjDpcYJG/BFS8gSxNU5C+rg+8feBB1Bw3mZS8eSKabHVfN8fTYNDaLm/mDHavMjVE+i8mfofByt39/wDB1PPma1sFq9qcSwA1KVJ3QB7T/qPyUn6Kw3UXJfb+BfW5K2F5V2qFUw+g5n7zTqHqCAfmpZfRM0rxyv4PQFOT7oc1aerxMMjmF5+4PjNUwXYJUe8blUSiLSJUsc5uy0sUWI4oK/WjnWOyj/TxW0CKUexKriNQQjCmO8hCnizsUzxom0Xisp8TJHGVLotaLQLdaSi6ZXqvZNQ6YZhsMTc/16KM8iWkXhifdhpJFtvR3+5Q0/xfwO0VlhO9/f8AUlNdfn+ibQBmmKFIaQfvHDw/ujbUQYHkvQ6DpH1Mrfurv8fh/Jx9RlWNfEwwykOt3klxIkgEzNyf5r6uMUtI4VkaXJguZ9mnUmlzYfAJJG0JnGS7ghlUlZlnNTDkQiY6VgnnMjdYxOgTMBFfAyCm4Tn8AtxHobuY+mLGZXNbYqpk8vxj6bwdWnmmjJrsLOCl3Gua9o3VGaQJINzzTqPibHBR7mbx9cadodyWe2UbvYtpVi26LjYtltDVUcBvJ2RUUgN+Zu8N2baaYdIBi91noP8AUJdjJ5vh9LzpBsePFInsMpue2GYfDPEF8NabiCmcqLYdx7jBtAVIn2eJ4oV4mzTqNDLDYOmILZkGLqnF+ZxVLyL8WXAwHegSybPdx1wTIjDBzJI8Sk4oSTp2VPo6RwHkn0iU09luCDQS7vHNdxHA+YO6jmwY8q9tWcM8j7UF4bG944tLb8xsfMcF5Wb0XKKvE7+D7mUvMufRC858oOpKmU42VaBxRtiuDJN08HBDfigcGee5o4hZJsdYpeRw1mjjJ6LcZPwHUH5E2VJ4IONFFAsY6bf8JWq2dOLp3IaYTCt/MPK381yZMkvI749KoK/z9g5zI2cff/Nqin8Pz7gcPzX8lGKxdOmJqPawc3OY36hPjxzyOoJv5JkZtR7v8+5ms27bU2t+4BqG4DjIaOoabn5ea9bpvQ85O82l5Lv/AIOPLmVeyYPF59Uc9znXJMknf3r6PFijjiow0jz5K/e2WUs7iIYN5PCfcnSrYjgn3Cndq3taWQBIg8VTm2J6mMXaF36zouHjp3n8Np5+SRx8jOL8GSpYXD1btcaZnYwQttAuSFeJw7mvcIJgm4B96NodMicNU30P89J/kjaNaKmuIRCNMLnGhob3bTzJ4pubRrfmH1M0lhbpGo7Fc6SCo0xQ6u6fEU1J9hiBxHEIpMFog95NymUQWW0Y2VVVUL4jTANa0hw3CjuynFNGmoYh1QDSdIG6ZqjnnS7hpfSfYtbMQT1SzS7pEIuSMXnNW7mAkwbdEsW33OuOuxzAZq6m0t+Kquw8puSSGGXZuWDxmeSylrZ1wycUMsL2gZqIIueSFpoMs9Kg/wDW9NjXSInabKehHndJsQvzZ1V1gRGyzSNLqbVUNsFg6jyC5zY67rR0RUOWxpTpOsDDQ0zqPEckPiFRWN62AZhj2sdqBgbTNvIpZQjkVTVlFPkqYBi+0hA8JafQFc79H4H4V8mxIyZ7IM5NeoaZDBaxEj4SVGfo2P8A1k/rsb17Q4cy8QDeLOXNPocse2xo9TyCaTqbTDg0O5OcQuDJizLTv7FFk5dmgqrmngPdjD6gLanCPUwoR6f2ly5V8hZzl5/qZHFdsKwdanS6xMfNe1H0Vir3mJHq8kewFX7a4jgyiPJr/wDfCpH0Th85fp/A39flOUM7xD2ue+oRuQG+EfBXXRdPDSj99iLqcsnuTM/WrOe4udJPE8feuuMVFUhHJthGErg1G6z4R8uVkGtARfmNSkfE0C9usoRi1o05WhUakGVSrJnMRVDjIaG84JMnmilQClEw97O5I6uSeAg8Np3CV2+ws5cVZq8K59JjvEHi4adNxFoIO6eLpbOWXGTrsSwVaq6C92/4RZvnHJOpSl4Cy43SMf2lwga8kad4OniecKVOLpnZF6EqIwyFKJJKldlXRCqzUJFirQxOicpIH7g8luLBZc7DkBVWOVCOSByVLY5azEEJlLQC9mYvAgOI8kthcU+512LdAuRfdBpgpFZBc43meKQZItw2W1HmwhMUhhlIJqZLUAmQUCvqZIEpV9Ju2XcFjnkmnTCKuKfVZDrkG1kukzIZZcBSbqNzv18ksr7ACavaktaQ2GngN/injpUUUo1sUV+09ZwLSbFUt1QspWA1swc9oadktAspp1yNkKAaXsxmdCi1xe3xnYrVonJNtFPeVu9bUEhpfIIuOeyFl6H2Zk1Wg6upmx9yi1vROUFFmbxTY9kAlMgUCuDjwuiYDqAngnQRplmGOz/Z5fySy2Dt2BMZhWtJgoJsdMEqFoFpLt52jpCdWayD6hdE7DgilQCstRAea1YwVSwYcwuDhItp4oWbxouwWPfTteB9eaazSinpjfC9oeBmdjbdv0TKRCfTp9iNXMDqDm6hHCYkIOe9FI44qNCvPnlzw6bETHLzS2NFUhWiEKqViVgnGVYTKTQKCGYlP6wHEuZigRdGPUNGljTAsW4E2S5ZKTtCwTSplICmOFtpN4lFNJ7DVovwzqZdD9o8J4T1TOSfcWqL8vyyo5xAFp9rh6KNnRCDb0a7AZXpgc9ynhFylR2xSitlOLwZFUtZLg7hyVJ4+OhXK9oWV+zhNUS7qQudyaYq6VT3JhFTA0qZs+eccFBzaZX+kxSi0jM5xqDvaJBmF0RPLem0LpTAOImOgIGOrBL6GGc4F3AcfosNGNmj7OsJAklrmmWzdvkUHoDYzxONp1ru8L7+JoMW4KfGnaJ7iZ6lga3eS4GCTpJ5Si5Jh8B+ez9RzS43gSAPqltkoyV0Iv1a/UfCRygT6JkyocKLm6nHfTtySs1rsLBgDUkiZG4hG6DdB+TdljWJ1ODWxud/QIObGehZnWT9y46XawDEwR6qilYGqFopnkjYCNSAePqijHGVCNjCIbC8uc5ztAGou8kKA5VsMbQNK9QNAcTwvbkVjXb0dbXaTEWHHjv8UKGUdltWgargyNhII4+a1PwAxLXwxa4jksmAiUxjixj0rGPSsYvpYYlpcgMkQoskqkI2ycnQRTw7nOhH1bb2bnS0OcDlHekCPCNykyTXZFseKTNQ5jaAawQQYuFJO3R3Y0ox0H03ONMxAnbnK7YS9Wtk8ic2EZVh/EZguDZMET7knN5LbEj7G0LaNVhqPBaJ4mfZK5uFo6JyVpp/QAzIUiCGb8VF4yn9R7PGjNuy2m4w5/i4K0U6s8nI+MnoSYmjpcQDMcUUwFQCJjqxgrB4PvDE6Sdp4ofIw7zPKf0fDt8RJcfFyWb7E4S5NkMAwFgc1xBa4E3+iFl4wtD+ix1epT0Bulo8X8ig5a7CSjwjs0tFzS/u3MAgb8D5FJOKrRFprZKtVaGG0C87XhZQfceOJvdiSh3Zu6pqabua0WHK/EqklWrBvyE+JxdOjiHCSWG1xz6FKloenQPm2I7oS0Fuq7d7+Q4IRMlYPl/aGqyztIaQR4m6nAHi1FpFLZS7EF7XuJJGxnh6IJ06EnsTVhEQVRARGhhzUdA9SeCN0EPoYOjs58mbwYCCYr5VoIx7qVMRSEGx1AzdZggpPcgLG4sPa0cZkmeY2WQ/iC0qpaRxRDdDHCZh94AATNt7yim0Bmj10T+1pw7zbccz8Vkoy2zGOr0C0wVqoPcoIWAeWMcWMWioYhZKw2F4ajC7cWPijlyTtml7OZe17tTzDQuTNKV0UulpGmpBjNWmNEKSjqj1cE4ygqexBi8V3Z1BpcOqWHsyLZJLiW5hnQGgezI9yOWTnI2OUYw+YlxlKsH6m1HSdtJNwm5yiQ9Re0H5Xgnfj3O5P1Wq0NCKjLZHMKPdkx1vzUqaeys6cbijKYmsS4mVVHlz2yhzkRSAKJhtk2UOrGTZvElI5eBg1uXAVg1xIaDYiUUO9I1GOpNqUiyZAAAJv7kJty2Qgq7Iy7sA8gtYCADc80qZ0wdaZGniKlCzJBJ96ZMeSHuHzR7RFUuaSBtBA8yi3ZOSfdEWYjximXFxcYEbQUtWTk2tmuGS0aTRJLdcACbAxcmEVBtWcsszumC4vsdSedJcBxmAfURdLFS7BjmdmRzDSwaXgv0EhjmmNjxSLezr7aQmNQ6SHNkF0gxfyB5IhovyzB1HAjQXBwMaRx6pqvsI9DOj9neNLC7uhESBqGpw/dbxT1LyJeuhdWKsywVfBGHU3U9QiXtseMA7SlTvTG9mYjcbzzunHOFyxjkImJU6Ljs0nyBKxrD25JiIDhTde4uNUc9MyFhecX4mlwGB1saajWh0XkSfXqglXZA9YkIM19o+ZVZjRFblMY4sA8sYlS3CaHvAY1or0YnHPuaXJ/2bl52X3y8Sx/sv8ll2OjH2JVf7OEsz0Ie4hB2j3HkFzr3imb3Eeyf2qaqyOI01L/y+q0fAu+zBu0u/p9FsnvE17jMHW3RR5pSUwDixjeZT/Z2+STxEZRW+qeY790IZsEkex0Q9wuwntFL4EPEV9oNwtEu+6JU/YPkEwC7IP7VT8/olZzz7G+zT2/8A61SPunmy/wDIB4D2Xfwj5Kcjpx++jHZx+zb/AB/RTXc7X3JYz9kP4fqmQy7Gv7D/ALJ/kfkq4fE4ep7oZZl/0P6/Exdb7I8/xZz7Vf8A40/3h+RXLl7r5nd0/c+DInWMMt+oUpmD8P7Q9VgGtyDY+X0VI+4zizdwOt/bB/CFl3LR/wDGHYj2iiib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2790" name="Picture 22" descr="https://encrypted-tbn0.gstatic.com/images?q=tbn:ANd9GcSbN-R3UcshhpZeJq7hzV0ydTmqMZ83rYW76kPHQubqa_acJf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8" y="3200400"/>
            <a:ext cx="6397704" cy="3657600"/>
          </a:xfrm>
          <a:prstGeom prst="rect">
            <a:avLst/>
          </a:prstGeom>
          <a:noFill/>
        </p:spPr>
      </p:pic>
      <p:pic>
        <p:nvPicPr>
          <p:cNvPr id="32792" name="Picture 24" descr="http://naturedocumentaries.org/wp-content/uploads/2013/03/hummingbi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72200" y="0"/>
            <a:ext cx="6010422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image.freepik.com/free-vector/five-senses-icon-set_62147502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0658"/>
            <a:ext cx="12192000" cy="7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s://www.lds.org/bc/content/shared/content/images/gospel-library/manual/31118/31118_000_004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76200" y="0"/>
            <a:ext cx="5943600" cy="4800600"/>
          </a:xfrm>
          <a:prstGeom prst="rect">
            <a:avLst/>
          </a:prstGeom>
          <a:noFill/>
        </p:spPr>
      </p:pic>
      <p:pic>
        <p:nvPicPr>
          <p:cNvPr id="15368" name="Picture 8" descr="http://s3.amazonaws.com/rapgenius/shutterstock_114657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6324600" cy="3124200"/>
          </a:xfrm>
          <a:prstGeom prst="rect">
            <a:avLst/>
          </a:prstGeom>
          <a:noFill/>
        </p:spPr>
      </p:pic>
      <p:pic>
        <p:nvPicPr>
          <p:cNvPr id="15370" name="Picture 10" descr="http://blogs.answersingenesis.org/blogs/ken-ham/files/2008/06/adam-naming-w-chimp-6-5-08-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098800"/>
            <a:ext cx="7162800" cy="4775200"/>
          </a:xfrm>
          <a:prstGeom prst="rect">
            <a:avLst/>
          </a:prstGeom>
          <a:noFill/>
        </p:spPr>
      </p:pic>
      <p:pic>
        <p:nvPicPr>
          <p:cNvPr id="15372" name="Picture 12" descr="http://liftjesuscross.files.wordpress.com/2012/04/garden-of-ede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962400"/>
            <a:ext cx="3505200" cy="2895600"/>
          </a:xfrm>
          <a:prstGeom prst="rect">
            <a:avLst/>
          </a:prstGeom>
          <a:noFill/>
        </p:spPr>
      </p:pic>
      <p:pic>
        <p:nvPicPr>
          <p:cNvPr id="25602" name="Picture 2" descr="http://affotd.files.wordpress.com/2011/01/image004-330215549_st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24200"/>
            <a:ext cx="6305550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12361</TotalTime>
  <Words>210</Words>
  <Application>Microsoft Office PowerPoint</Application>
  <PresentationFormat>Widescreen</PresentationFormat>
  <Paragraphs>37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Showcard Gothic</vt:lpstr>
      <vt:lpstr>Office Theme</vt:lpstr>
      <vt:lpstr>PowerPoint Presentation</vt:lpstr>
      <vt:lpstr>“And they brought young children to Him, that He should touch them…”  Mark 10:13</vt:lpstr>
      <vt:lpstr>PowerPoint Presentation</vt:lpstr>
      <vt:lpstr>SIGHT:</vt:lpstr>
      <vt:lpstr>SOUND:</vt:lpstr>
      <vt:lpstr>“In the beginning…”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“…THUNDERS AND LIGHTNINGS, AND A THICK CLOUD…AND THE VOICE OF A TRUMPET EXCEEDING LOUD…SMOKE…FIRE…THE WHOLE MOUNT QUAKED GREATLY…”  Ex.19:16,17</vt:lpstr>
      <vt:lpstr>PowerPoint Presentation</vt:lpstr>
      <vt:lpstr>             50 chapters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“to the unknown god…”</vt:lpstr>
      <vt:lpstr>PowerPoint Presentation</vt:lpstr>
      <vt:lpstr>PREPARATION</vt:lpstr>
      <vt:lpstr>TECHNOLOGY- GOOD OR BAD?</vt:lpstr>
      <vt:lpstr>PowerPoint Presentation</vt:lpstr>
      <vt:lpstr>TO BE THE BEST TEACHER/  PREACHER POSSIBLE</vt:lpstr>
      <vt:lpstr>CHANGE                   THIS…</vt:lpstr>
      <vt:lpstr>…INTO THIS!</vt:lpstr>
      <vt:lpstr>PowerPoint Presentation</vt:lpstr>
      <vt:lpstr>Liturgical churches use as many visual, audio, and tactile stimuli as possible…</vt:lpstr>
      <vt:lpstr>THE MEGA-CHURCHES USE AS MANY OF THE SENSES AS POSSIBLE TO ENGAGE EXCITE AND CHALLENGE PEOPLE.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Paul Fedena</cp:lastModifiedBy>
  <cp:revision>86</cp:revision>
  <dcterms:created xsi:type="dcterms:W3CDTF">2014-09-09T22:59:06Z</dcterms:created>
  <dcterms:modified xsi:type="dcterms:W3CDTF">2022-02-15T22:58:28Z</dcterms:modified>
</cp:coreProperties>
</file>