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59" r:id="rId5"/>
    <p:sldId id="260" r:id="rId6"/>
    <p:sldId id="261" r:id="rId7"/>
    <p:sldId id="262" r:id="rId8"/>
    <p:sldId id="263" r:id="rId9"/>
    <p:sldId id="264" r:id="rId10"/>
    <p:sldId id="265" r:id="rId11"/>
    <p:sldId id="266" r:id="rId12"/>
    <p:sldId id="267" r:id="rId13"/>
    <p:sldId id="25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128C76-9A52-4798-93C5-5F5E3F7A8B1C}" v="160" dt="2023-08-26T15:15:04.2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p:scale>
          <a:sx n="78" d="100"/>
          <a:sy n="78" d="100"/>
        </p:scale>
        <p:origin x="1026" y="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edena" userId="9b856e79c0ca0c69" providerId="LiveId" clId="{14128C76-9A52-4798-93C5-5F5E3F7A8B1C}"/>
    <pc:docChg chg="undo custSel addSld modSld sldOrd">
      <pc:chgData name="Paul Fedena" userId="9b856e79c0ca0c69" providerId="LiveId" clId="{14128C76-9A52-4798-93C5-5F5E3F7A8B1C}" dt="2023-08-26T15:15:04.288" v="631" actId="20577"/>
      <pc:docMkLst>
        <pc:docMk/>
      </pc:docMkLst>
      <pc:sldChg chg="modSp mod ord modTransition modAnim">
        <pc:chgData name="Paul Fedena" userId="9b856e79c0ca0c69" providerId="LiveId" clId="{14128C76-9A52-4798-93C5-5F5E3F7A8B1C}" dt="2023-08-26T15:15:04.288" v="631" actId="20577"/>
        <pc:sldMkLst>
          <pc:docMk/>
          <pc:sldMk cId="2337377210" sldId="257"/>
        </pc:sldMkLst>
        <pc:spChg chg="mod">
          <ac:chgData name="Paul Fedena" userId="9b856e79c0ca0c69" providerId="LiveId" clId="{14128C76-9A52-4798-93C5-5F5E3F7A8B1C}" dt="2023-08-26T15:15:04.288" v="631" actId="20577"/>
          <ac:spMkLst>
            <pc:docMk/>
            <pc:sldMk cId="2337377210" sldId="257"/>
            <ac:spMk id="3" creationId="{5D2D7DB8-E245-BD54-26E4-0138BC7ACE19}"/>
          </ac:spMkLst>
        </pc:spChg>
      </pc:sldChg>
      <pc:sldChg chg="modTransition modAnim">
        <pc:chgData name="Paul Fedena" userId="9b856e79c0ca0c69" providerId="LiveId" clId="{14128C76-9A52-4798-93C5-5F5E3F7A8B1C}" dt="2023-08-25T21:14:58.263" v="470"/>
        <pc:sldMkLst>
          <pc:docMk/>
          <pc:sldMk cId="830431928" sldId="258"/>
        </pc:sldMkLst>
      </pc:sldChg>
      <pc:sldChg chg="modTransition">
        <pc:chgData name="Paul Fedena" userId="9b856e79c0ca0c69" providerId="LiveId" clId="{14128C76-9A52-4798-93C5-5F5E3F7A8B1C}" dt="2023-08-25T21:11:37.432" v="443"/>
        <pc:sldMkLst>
          <pc:docMk/>
          <pc:sldMk cId="2725565552" sldId="259"/>
        </pc:sldMkLst>
      </pc:sldChg>
      <pc:sldChg chg="modTransition">
        <pc:chgData name="Paul Fedena" userId="9b856e79c0ca0c69" providerId="LiveId" clId="{14128C76-9A52-4798-93C5-5F5E3F7A8B1C}" dt="2023-08-25T21:11:43.323" v="444"/>
        <pc:sldMkLst>
          <pc:docMk/>
          <pc:sldMk cId="3439768260" sldId="260"/>
        </pc:sldMkLst>
      </pc:sldChg>
      <pc:sldChg chg="modSp modTransition modAnim">
        <pc:chgData name="Paul Fedena" userId="9b856e79c0ca0c69" providerId="LiveId" clId="{14128C76-9A52-4798-93C5-5F5E3F7A8B1C}" dt="2023-08-25T21:17:07.426" v="484" actId="20577"/>
        <pc:sldMkLst>
          <pc:docMk/>
          <pc:sldMk cId="2180030776" sldId="261"/>
        </pc:sldMkLst>
        <pc:spChg chg="mod">
          <ac:chgData name="Paul Fedena" userId="9b856e79c0ca0c69" providerId="LiveId" clId="{14128C76-9A52-4798-93C5-5F5E3F7A8B1C}" dt="2023-08-25T21:17:07.426" v="484" actId="20577"/>
          <ac:spMkLst>
            <pc:docMk/>
            <pc:sldMk cId="2180030776" sldId="261"/>
            <ac:spMk id="2" creationId="{838F3934-10F2-3280-6DE4-09ED291E351D}"/>
          </ac:spMkLst>
        </pc:spChg>
      </pc:sldChg>
      <pc:sldChg chg="modSp mod modTransition modAnim">
        <pc:chgData name="Paul Fedena" userId="9b856e79c0ca0c69" providerId="LiveId" clId="{14128C76-9A52-4798-93C5-5F5E3F7A8B1C}" dt="2023-08-25T21:21:34.531" v="497"/>
        <pc:sldMkLst>
          <pc:docMk/>
          <pc:sldMk cId="620946204" sldId="262"/>
        </pc:sldMkLst>
        <pc:spChg chg="mod">
          <ac:chgData name="Paul Fedena" userId="9b856e79c0ca0c69" providerId="LiveId" clId="{14128C76-9A52-4798-93C5-5F5E3F7A8B1C}" dt="2023-08-25T21:17:16.090" v="485" actId="20577"/>
          <ac:spMkLst>
            <pc:docMk/>
            <pc:sldMk cId="620946204" sldId="262"/>
            <ac:spMk id="2" creationId="{838F3934-10F2-3280-6DE4-09ED291E351D}"/>
          </ac:spMkLst>
        </pc:spChg>
        <pc:spChg chg="mod">
          <ac:chgData name="Paul Fedena" userId="9b856e79c0ca0c69" providerId="LiveId" clId="{14128C76-9A52-4798-93C5-5F5E3F7A8B1C}" dt="2023-08-25T21:17:29.064" v="487" actId="14100"/>
          <ac:spMkLst>
            <pc:docMk/>
            <pc:sldMk cId="620946204" sldId="262"/>
            <ac:spMk id="3" creationId="{950953C6-0187-98FC-CF95-C63665E79AB2}"/>
          </ac:spMkLst>
        </pc:spChg>
      </pc:sldChg>
      <pc:sldChg chg="modSp mod modTransition modAnim">
        <pc:chgData name="Paul Fedena" userId="9b856e79c0ca0c69" providerId="LiveId" clId="{14128C76-9A52-4798-93C5-5F5E3F7A8B1C}" dt="2023-08-25T21:18:25.040" v="490"/>
        <pc:sldMkLst>
          <pc:docMk/>
          <pc:sldMk cId="3467889130" sldId="263"/>
        </pc:sldMkLst>
        <pc:spChg chg="mod">
          <ac:chgData name="Paul Fedena" userId="9b856e79c0ca0c69" providerId="LiveId" clId="{14128C76-9A52-4798-93C5-5F5E3F7A8B1C}" dt="2023-08-25T21:18:06.268" v="489" actId="14838"/>
          <ac:spMkLst>
            <pc:docMk/>
            <pc:sldMk cId="3467889130" sldId="263"/>
            <ac:spMk id="3" creationId="{841834E2-FF9C-C36E-69E1-BC01D683EBAA}"/>
          </ac:spMkLst>
        </pc:spChg>
      </pc:sldChg>
      <pc:sldChg chg="modTransition">
        <pc:chgData name="Paul Fedena" userId="9b856e79c0ca0c69" providerId="LiveId" clId="{14128C76-9A52-4798-93C5-5F5E3F7A8B1C}" dt="2023-08-25T21:12:31.835" v="448"/>
        <pc:sldMkLst>
          <pc:docMk/>
          <pc:sldMk cId="324576666" sldId="264"/>
        </pc:sldMkLst>
      </pc:sldChg>
      <pc:sldChg chg="modTransition">
        <pc:chgData name="Paul Fedena" userId="9b856e79c0ca0c69" providerId="LiveId" clId="{14128C76-9A52-4798-93C5-5F5E3F7A8B1C}" dt="2023-08-25T21:12:37.524" v="449"/>
        <pc:sldMkLst>
          <pc:docMk/>
          <pc:sldMk cId="61026376" sldId="265"/>
        </pc:sldMkLst>
      </pc:sldChg>
      <pc:sldChg chg="addSp delSp modSp new mod modTransition modAnim">
        <pc:chgData name="Paul Fedena" userId="9b856e79c0ca0c69" providerId="LiveId" clId="{14128C76-9A52-4798-93C5-5F5E3F7A8B1C}" dt="2023-08-25T21:19:28.885" v="495"/>
        <pc:sldMkLst>
          <pc:docMk/>
          <pc:sldMk cId="4245623911" sldId="266"/>
        </pc:sldMkLst>
        <pc:spChg chg="mod">
          <ac:chgData name="Paul Fedena" userId="9b856e79c0ca0c69" providerId="LiveId" clId="{14128C76-9A52-4798-93C5-5F5E3F7A8B1C}" dt="2023-08-24T23:46:19.574" v="42" actId="14100"/>
          <ac:spMkLst>
            <pc:docMk/>
            <pc:sldMk cId="4245623911" sldId="266"/>
            <ac:spMk id="2" creationId="{BEB3FEA0-A1BE-9C5C-1666-270BA1196E0F}"/>
          </ac:spMkLst>
        </pc:spChg>
        <pc:spChg chg="add del mod">
          <ac:chgData name="Paul Fedena" userId="9b856e79c0ca0c69" providerId="LiveId" clId="{14128C76-9A52-4798-93C5-5F5E3F7A8B1C}" dt="2023-08-25T21:13:24.662" v="464" actId="20577"/>
          <ac:spMkLst>
            <pc:docMk/>
            <pc:sldMk cId="4245623911" sldId="266"/>
            <ac:spMk id="3" creationId="{2BB8C743-545B-11FC-433E-6FC7C654318C}"/>
          </ac:spMkLst>
        </pc:spChg>
        <pc:spChg chg="add del mod">
          <ac:chgData name="Paul Fedena" userId="9b856e79c0ca0c69" providerId="LiveId" clId="{14128C76-9A52-4798-93C5-5F5E3F7A8B1C}" dt="2023-08-25T21:13:01.407" v="451" actId="478"/>
          <ac:spMkLst>
            <pc:docMk/>
            <pc:sldMk cId="4245623911" sldId="266"/>
            <ac:spMk id="5" creationId="{CF40547D-8BC1-7881-C71B-DFF7A568EE07}"/>
          </ac:spMkLst>
        </pc:spChg>
      </pc:sldChg>
      <pc:sldChg chg="addSp delSp modSp new mod modTransition modAnim">
        <pc:chgData name="Paul Fedena" userId="9b856e79c0ca0c69" providerId="LiveId" clId="{14128C76-9A52-4798-93C5-5F5E3F7A8B1C}" dt="2023-08-25T21:19:54.926" v="496"/>
        <pc:sldMkLst>
          <pc:docMk/>
          <pc:sldMk cId="87072889" sldId="267"/>
        </pc:sldMkLst>
        <pc:spChg chg="mod">
          <ac:chgData name="Paul Fedena" userId="9b856e79c0ca0c69" providerId="LiveId" clId="{14128C76-9A52-4798-93C5-5F5E3F7A8B1C}" dt="2023-08-24T23:56:52.335" v="440" actId="1076"/>
          <ac:spMkLst>
            <pc:docMk/>
            <pc:sldMk cId="87072889" sldId="267"/>
            <ac:spMk id="2" creationId="{47389D6D-1055-4B47-3D06-166B67859C94}"/>
          </ac:spMkLst>
        </pc:spChg>
        <pc:spChg chg="del">
          <ac:chgData name="Paul Fedena" userId="9b856e79c0ca0c69" providerId="LiveId" clId="{14128C76-9A52-4798-93C5-5F5E3F7A8B1C}" dt="2023-08-24T23:54:38.154" v="386" actId="478"/>
          <ac:spMkLst>
            <pc:docMk/>
            <pc:sldMk cId="87072889" sldId="267"/>
            <ac:spMk id="3" creationId="{1E561BDB-430A-F95E-28F6-3683C43E46FA}"/>
          </ac:spMkLst>
        </pc:spChg>
        <pc:picChg chg="add mod">
          <ac:chgData name="Paul Fedena" userId="9b856e79c0ca0c69" providerId="LiveId" clId="{14128C76-9A52-4798-93C5-5F5E3F7A8B1C}" dt="2023-08-24T23:56:45.433" v="439" actId="1076"/>
          <ac:picMkLst>
            <pc:docMk/>
            <pc:sldMk cId="87072889" sldId="267"/>
            <ac:picMk id="4098" creationId="{CB1E4AD9-C914-6D67-FE50-A14B1EAE25F0}"/>
          </ac:picMkLst>
        </pc:picChg>
      </pc:sldChg>
      <pc:sldChg chg="add">
        <pc:chgData name="Paul Fedena" userId="9b856e79c0ca0c69" providerId="LiveId" clId="{14128C76-9A52-4798-93C5-5F5E3F7A8B1C}" dt="2023-08-25T21:23:30.021" v="498" actId="2890"/>
        <pc:sldMkLst>
          <pc:docMk/>
          <pc:sldMk cId="611120806"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49159-5AA3-9EB3-9BF0-FCDA9EA561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42576C-297E-766B-E5E6-D8B098F28C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79E231-4B6C-B395-BC55-B7CC410A2351}"/>
              </a:ext>
            </a:extLst>
          </p:cNvPr>
          <p:cNvSpPr>
            <a:spLocks noGrp="1"/>
          </p:cNvSpPr>
          <p:nvPr>
            <p:ph type="dt" sz="half" idx="10"/>
          </p:nvPr>
        </p:nvSpPr>
        <p:spPr/>
        <p:txBody>
          <a:bodyPr/>
          <a:lstStyle/>
          <a:p>
            <a:fld id="{4F3F95E5-844B-482B-828E-D26226F862A8}" type="datetimeFigureOut">
              <a:rPr lang="en-US" smtClean="0"/>
              <a:t>8/24/2023</a:t>
            </a:fld>
            <a:endParaRPr lang="en-US"/>
          </a:p>
        </p:txBody>
      </p:sp>
      <p:sp>
        <p:nvSpPr>
          <p:cNvPr id="5" name="Footer Placeholder 4">
            <a:extLst>
              <a:ext uri="{FF2B5EF4-FFF2-40B4-BE49-F238E27FC236}">
                <a16:creationId xmlns:a16="http://schemas.microsoft.com/office/drawing/2014/main" id="{08E68422-F26F-4F8D-E98B-B498437079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FE73EC-2B32-4631-C150-C2AF5E0DA32C}"/>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188245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90E0E-1D54-A79F-1E02-16431A02EE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AD44F5-74A9-CEA7-A71C-E4087F0F69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ABE939-09F7-7259-F835-81C1CFF4A594}"/>
              </a:ext>
            </a:extLst>
          </p:cNvPr>
          <p:cNvSpPr>
            <a:spLocks noGrp="1"/>
          </p:cNvSpPr>
          <p:nvPr>
            <p:ph type="dt" sz="half" idx="10"/>
          </p:nvPr>
        </p:nvSpPr>
        <p:spPr/>
        <p:txBody>
          <a:bodyPr/>
          <a:lstStyle/>
          <a:p>
            <a:fld id="{4F3F95E5-844B-482B-828E-D26226F862A8}" type="datetimeFigureOut">
              <a:rPr lang="en-US" smtClean="0"/>
              <a:t>8/24/2023</a:t>
            </a:fld>
            <a:endParaRPr lang="en-US"/>
          </a:p>
        </p:txBody>
      </p:sp>
      <p:sp>
        <p:nvSpPr>
          <p:cNvPr id="5" name="Footer Placeholder 4">
            <a:extLst>
              <a:ext uri="{FF2B5EF4-FFF2-40B4-BE49-F238E27FC236}">
                <a16:creationId xmlns:a16="http://schemas.microsoft.com/office/drawing/2014/main" id="{D3941157-D76E-4219-C9AA-E7646CBEC1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5B7AD-204F-47E2-B1EE-DB4DC938C320}"/>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416656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89D078-D3CF-A356-B133-CE0DB7D9B1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AA4552-D102-6CEE-CCE5-D604326D15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E43151-06F4-77E2-1F88-EB417D869940}"/>
              </a:ext>
            </a:extLst>
          </p:cNvPr>
          <p:cNvSpPr>
            <a:spLocks noGrp="1"/>
          </p:cNvSpPr>
          <p:nvPr>
            <p:ph type="dt" sz="half" idx="10"/>
          </p:nvPr>
        </p:nvSpPr>
        <p:spPr/>
        <p:txBody>
          <a:bodyPr/>
          <a:lstStyle/>
          <a:p>
            <a:fld id="{4F3F95E5-844B-482B-828E-D26226F862A8}" type="datetimeFigureOut">
              <a:rPr lang="en-US" smtClean="0"/>
              <a:t>8/24/2023</a:t>
            </a:fld>
            <a:endParaRPr lang="en-US"/>
          </a:p>
        </p:txBody>
      </p:sp>
      <p:sp>
        <p:nvSpPr>
          <p:cNvPr id="5" name="Footer Placeholder 4">
            <a:extLst>
              <a:ext uri="{FF2B5EF4-FFF2-40B4-BE49-F238E27FC236}">
                <a16:creationId xmlns:a16="http://schemas.microsoft.com/office/drawing/2014/main" id="{151EE960-B244-264D-4C02-2DD7132CBE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7AC08D-5D6A-792E-FEEE-9997D454496A}"/>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897576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AF1CF-A7AF-8D34-622A-14FE2E5B43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611274-4C81-03FD-D54A-3AC1F60F3C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FF0C78-2847-31C8-F898-AF2AAF98C3DB}"/>
              </a:ext>
            </a:extLst>
          </p:cNvPr>
          <p:cNvSpPr>
            <a:spLocks noGrp="1"/>
          </p:cNvSpPr>
          <p:nvPr>
            <p:ph type="dt" sz="half" idx="10"/>
          </p:nvPr>
        </p:nvSpPr>
        <p:spPr/>
        <p:txBody>
          <a:bodyPr/>
          <a:lstStyle/>
          <a:p>
            <a:fld id="{4F3F95E5-844B-482B-828E-D26226F862A8}" type="datetimeFigureOut">
              <a:rPr lang="en-US" smtClean="0"/>
              <a:t>8/24/2023</a:t>
            </a:fld>
            <a:endParaRPr lang="en-US"/>
          </a:p>
        </p:txBody>
      </p:sp>
      <p:sp>
        <p:nvSpPr>
          <p:cNvPr id="5" name="Footer Placeholder 4">
            <a:extLst>
              <a:ext uri="{FF2B5EF4-FFF2-40B4-BE49-F238E27FC236}">
                <a16:creationId xmlns:a16="http://schemas.microsoft.com/office/drawing/2014/main" id="{EAE5F0FA-B4EB-D906-710F-BA9E483C58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180E46-596C-63A6-E74A-58ECD33C1186}"/>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193044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C3971-CB38-E546-3C0D-2F3F344868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7BADE9-0D3C-FFED-C086-B0B59640B7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FA63C1-3937-4E0C-0E0E-1E929B8ED916}"/>
              </a:ext>
            </a:extLst>
          </p:cNvPr>
          <p:cNvSpPr>
            <a:spLocks noGrp="1"/>
          </p:cNvSpPr>
          <p:nvPr>
            <p:ph type="dt" sz="half" idx="10"/>
          </p:nvPr>
        </p:nvSpPr>
        <p:spPr/>
        <p:txBody>
          <a:bodyPr/>
          <a:lstStyle/>
          <a:p>
            <a:fld id="{4F3F95E5-844B-482B-828E-D26226F862A8}" type="datetimeFigureOut">
              <a:rPr lang="en-US" smtClean="0"/>
              <a:t>8/24/2023</a:t>
            </a:fld>
            <a:endParaRPr lang="en-US"/>
          </a:p>
        </p:txBody>
      </p:sp>
      <p:sp>
        <p:nvSpPr>
          <p:cNvPr id="5" name="Footer Placeholder 4">
            <a:extLst>
              <a:ext uri="{FF2B5EF4-FFF2-40B4-BE49-F238E27FC236}">
                <a16:creationId xmlns:a16="http://schemas.microsoft.com/office/drawing/2014/main" id="{34995B65-32D7-A5FE-FE55-2DCEC523E5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6BC25-7694-39F2-7E95-C9D6DE8CCB58}"/>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3162344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6DBFE-83D1-4682-6E23-C078187DA5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CB73E7-9F4F-9340-6861-EA58F7B1BE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B3A6B9-A407-4993-B07B-EA231DF6A7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CA6B6C-D01C-7BE7-83E6-2EAD0D9269DF}"/>
              </a:ext>
            </a:extLst>
          </p:cNvPr>
          <p:cNvSpPr>
            <a:spLocks noGrp="1"/>
          </p:cNvSpPr>
          <p:nvPr>
            <p:ph type="dt" sz="half" idx="10"/>
          </p:nvPr>
        </p:nvSpPr>
        <p:spPr/>
        <p:txBody>
          <a:bodyPr/>
          <a:lstStyle/>
          <a:p>
            <a:fld id="{4F3F95E5-844B-482B-828E-D26226F862A8}" type="datetimeFigureOut">
              <a:rPr lang="en-US" smtClean="0"/>
              <a:t>8/24/2023</a:t>
            </a:fld>
            <a:endParaRPr lang="en-US"/>
          </a:p>
        </p:txBody>
      </p:sp>
      <p:sp>
        <p:nvSpPr>
          <p:cNvPr id="6" name="Footer Placeholder 5">
            <a:extLst>
              <a:ext uri="{FF2B5EF4-FFF2-40B4-BE49-F238E27FC236}">
                <a16:creationId xmlns:a16="http://schemas.microsoft.com/office/drawing/2014/main" id="{2CDFFBDE-44DC-AC85-7E4C-4DF0D0C49C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A835B1-6B37-6D56-481E-8BA73638E355}"/>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167276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739FE-5356-183A-5B4B-ABEBD69A63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E9B526-D1EF-CB39-5EE4-7D7D225523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EDD04D-0319-F7E9-CF0C-F7182C695B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C45C6C-3884-E1D9-7B74-68F7A645BC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D2E7CC-C835-7F04-B4AC-56F893AF78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87496B-A060-A13C-B6A4-825B245904A5}"/>
              </a:ext>
            </a:extLst>
          </p:cNvPr>
          <p:cNvSpPr>
            <a:spLocks noGrp="1"/>
          </p:cNvSpPr>
          <p:nvPr>
            <p:ph type="dt" sz="half" idx="10"/>
          </p:nvPr>
        </p:nvSpPr>
        <p:spPr/>
        <p:txBody>
          <a:bodyPr/>
          <a:lstStyle/>
          <a:p>
            <a:fld id="{4F3F95E5-844B-482B-828E-D26226F862A8}" type="datetimeFigureOut">
              <a:rPr lang="en-US" smtClean="0"/>
              <a:t>8/24/2023</a:t>
            </a:fld>
            <a:endParaRPr lang="en-US"/>
          </a:p>
        </p:txBody>
      </p:sp>
      <p:sp>
        <p:nvSpPr>
          <p:cNvPr id="8" name="Footer Placeholder 7">
            <a:extLst>
              <a:ext uri="{FF2B5EF4-FFF2-40B4-BE49-F238E27FC236}">
                <a16:creationId xmlns:a16="http://schemas.microsoft.com/office/drawing/2014/main" id="{1E75DD20-2D43-E84A-28A5-2E98A4C0D5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230F48-C46F-F865-1476-F4ACFB1864AC}"/>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321059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D2F9E-8A0C-5298-B681-7610BCB274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D50C3-8E24-4BA6-E485-D59AC662C1BD}"/>
              </a:ext>
            </a:extLst>
          </p:cNvPr>
          <p:cNvSpPr>
            <a:spLocks noGrp="1"/>
          </p:cNvSpPr>
          <p:nvPr>
            <p:ph type="dt" sz="half" idx="10"/>
          </p:nvPr>
        </p:nvSpPr>
        <p:spPr/>
        <p:txBody>
          <a:bodyPr/>
          <a:lstStyle/>
          <a:p>
            <a:fld id="{4F3F95E5-844B-482B-828E-D26226F862A8}" type="datetimeFigureOut">
              <a:rPr lang="en-US" smtClean="0"/>
              <a:t>8/24/2023</a:t>
            </a:fld>
            <a:endParaRPr lang="en-US"/>
          </a:p>
        </p:txBody>
      </p:sp>
      <p:sp>
        <p:nvSpPr>
          <p:cNvPr id="4" name="Footer Placeholder 3">
            <a:extLst>
              <a:ext uri="{FF2B5EF4-FFF2-40B4-BE49-F238E27FC236}">
                <a16:creationId xmlns:a16="http://schemas.microsoft.com/office/drawing/2014/main" id="{4BE96242-7C34-3BEE-7D83-D770F179F0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9A2AE7-C460-E0E6-456F-61E1DBE896E3}"/>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380467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570960-5CB8-0DA6-E90E-B00E217DD0E9}"/>
              </a:ext>
            </a:extLst>
          </p:cNvPr>
          <p:cNvSpPr>
            <a:spLocks noGrp="1"/>
          </p:cNvSpPr>
          <p:nvPr>
            <p:ph type="dt" sz="half" idx="10"/>
          </p:nvPr>
        </p:nvSpPr>
        <p:spPr/>
        <p:txBody>
          <a:bodyPr/>
          <a:lstStyle/>
          <a:p>
            <a:fld id="{4F3F95E5-844B-482B-828E-D26226F862A8}" type="datetimeFigureOut">
              <a:rPr lang="en-US" smtClean="0"/>
              <a:t>8/24/2023</a:t>
            </a:fld>
            <a:endParaRPr lang="en-US"/>
          </a:p>
        </p:txBody>
      </p:sp>
      <p:sp>
        <p:nvSpPr>
          <p:cNvPr id="3" name="Footer Placeholder 2">
            <a:extLst>
              <a:ext uri="{FF2B5EF4-FFF2-40B4-BE49-F238E27FC236}">
                <a16:creationId xmlns:a16="http://schemas.microsoft.com/office/drawing/2014/main" id="{8B696862-5EC5-F377-DED4-A1A3CF9B44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EA7B45-B92B-6964-65F5-43DBBA21455F}"/>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351861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FA3C-9872-7672-A7F8-B912C6C3BD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050EC-4DA9-4B22-D4D6-F39481E7A7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CB2523-926C-1E89-BB2E-FD90EF26F0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AA22E3-8096-569D-9F39-1C3224742E0F}"/>
              </a:ext>
            </a:extLst>
          </p:cNvPr>
          <p:cNvSpPr>
            <a:spLocks noGrp="1"/>
          </p:cNvSpPr>
          <p:nvPr>
            <p:ph type="dt" sz="half" idx="10"/>
          </p:nvPr>
        </p:nvSpPr>
        <p:spPr/>
        <p:txBody>
          <a:bodyPr/>
          <a:lstStyle/>
          <a:p>
            <a:fld id="{4F3F95E5-844B-482B-828E-D26226F862A8}" type="datetimeFigureOut">
              <a:rPr lang="en-US" smtClean="0"/>
              <a:t>8/24/2023</a:t>
            </a:fld>
            <a:endParaRPr lang="en-US"/>
          </a:p>
        </p:txBody>
      </p:sp>
      <p:sp>
        <p:nvSpPr>
          <p:cNvPr id="6" name="Footer Placeholder 5">
            <a:extLst>
              <a:ext uri="{FF2B5EF4-FFF2-40B4-BE49-F238E27FC236}">
                <a16:creationId xmlns:a16="http://schemas.microsoft.com/office/drawing/2014/main" id="{1385AF52-7F6F-09D5-4194-95E3CF83A4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2AA278-30DD-4677-C96B-8B247045559A}"/>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411148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D443C-41A3-1B8D-56A8-5F170263D2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4898C3-ADC5-3599-38D5-67298ABBD1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48E2A9-1C8F-5EC4-FE86-EB26C62B6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4C37B5-D7CE-9FCC-4E65-96885CA02054}"/>
              </a:ext>
            </a:extLst>
          </p:cNvPr>
          <p:cNvSpPr>
            <a:spLocks noGrp="1"/>
          </p:cNvSpPr>
          <p:nvPr>
            <p:ph type="dt" sz="half" idx="10"/>
          </p:nvPr>
        </p:nvSpPr>
        <p:spPr/>
        <p:txBody>
          <a:bodyPr/>
          <a:lstStyle/>
          <a:p>
            <a:fld id="{4F3F95E5-844B-482B-828E-D26226F862A8}" type="datetimeFigureOut">
              <a:rPr lang="en-US" smtClean="0"/>
              <a:t>8/24/2023</a:t>
            </a:fld>
            <a:endParaRPr lang="en-US"/>
          </a:p>
        </p:txBody>
      </p:sp>
      <p:sp>
        <p:nvSpPr>
          <p:cNvPr id="6" name="Footer Placeholder 5">
            <a:extLst>
              <a:ext uri="{FF2B5EF4-FFF2-40B4-BE49-F238E27FC236}">
                <a16:creationId xmlns:a16="http://schemas.microsoft.com/office/drawing/2014/main" id="{14E8584A-8CE4-19CF-E02F-A45E0E07DC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0732EF-EBA4-48EB-FB8E-59D6577DDA00}"/>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159700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8B4F6E-29D6-ACD1-2E39-6002730274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793C25-02F2-213F-38A9-657C9719BA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503BE-2A62-89EA-63BE-28A74E00B7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F95E5-844B-482B-828E-D26226F862A8}" type="datetimeFigureOut">
              <a:rPr lang="en-US" smtClean="0"/>
              <a:t>8/24/2023</a:t>
            </a:fld>
            <a:endParaRPr lang="en-US"/>
          </a:p>
        </p:txBody>
      </p:sp>
      <p:sp>
        <p:nvSpPr>
          <p:cNvPr id="5" name="Footer Placeholder 4">
            <a:extLst>
              <a:ext uri="{FF2B5EF4-FFF2-40B4-BE49-F238E27FC236}">
                <a16:creationId xmlns:a16="http://schemas.microsoft.com/office/drawing/2014/main" id="{10791B1C-D484-FF2D-E777-C6E51E3A07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190376-51DC-6545-3C70-2F7714F512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733A9-1EB7-4F8D-B8C8-E640C3519ADE}" type="slidenum">
              <a:rPr lang="en-US" smtClean="0"/>
              <a:t>‹#›</a:t>
            </a:fld>
            <a:endParaRPr lang="en-US"/>
          </a:p>
        </p:txBody>
      </p:sp>
    </p:spTree>
    <p:extLst>
      <p:ext uri="{BB962C8B-B14F-4D97-AF65-F5344CB8AC3E}">
        <p14:creationId xmlns:p14="http://schemas.microsoft.com/office/powerpoint/2010/main" val="3384773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35 Wedding Blessings, Prayers, And Readings For Your Ceremony">
            <a:extLst>
              <a:ext uri="{FF2B5EF4-FFF2-40B4-BE49-F238E27FC236}">
                <a16:creationId xmlns:a16="http://schemas.microsoft.com/office/drawing/2014/main" id="{6139072A-A0DF-B0DD-55F7-18682D941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005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BE6FE69-7231-E1BC-87B8-6272E360F263}"/>
              </a:ext>
            </a:extLst>
          </p:cNvPr>
          <p:cNvSpPr>
            <a:spLocks noGrp="1"/>
          </p:cNvSpPr>
          <p:nvPr>
            <p:ph type="ctrTitle"/>
          </p:nvPr>
        </p:nvSpPr>
        <p:spPr>
          <a:xfrm>
            <a:off x="1444052" y="417825"/>
            <a:ext cx="9144000" cy="2387600"/>
          </a:xfrm>
        </p:spPr>
        <p:txBody>
          <a:bodyPr>
            <a:normAutofit/>
          </a:bodyPr>
          <a:lstStyle/>
          <a:p>
            <a:r>
              <a:rPr lang="en-US" dirty="0">
                <a:ln>
                  <a:solidFill>
                    <a:sysClr val="windowText" lastClr="000000"/>
                  </a:solidFill>
                </a:ln>
                <a:solidFill>
                  <a:srgbClr val="FF0000"/>
                </a:solidFill>
                <a:latin typeface="Cooper Black" panose="0208090404030B020404" pitchFamily="18" charset="0"/>
              </a:rPr>
              <a:t>MARRIAGE SEMINAR</a:t>
            </a:r>
            <a:br>
              <a:rPr lang="en-US" dirty="0">
                <a:solidFill>
                  <a:srgbClr val="FF0000"/>
                </a:solidFill>
                <a:latin typeface="Cooper Black" panose="0208090404030B020404" pitchFamily="18" charset="0"/>
              </a:rPr>
            </a:br>
            <a:endParaRPr lang="en-US" dirty="0">
              <a:solidFill>
                <a:srgbClr val="FF0000"/>
              </a:solidFill>
              <a:latin typeface="Cooper Black" panose="0208090404030B020404" pitchFamily="18" charset="0"/>
            </a:endParaRPr>
          </a:p>
        </p:txBody>
      </p:sp>
      <p:sp>
        <p:nvSpPr>
          <p:cNvPr id="3" name="Subtitle 2">
            <a:extLst>
              <a:ext uri="{FF2B5EF4-FFF2-40B4-BE49-F238E27FC236}">
                <a16:creationId xmlns:a16="http://schemas.microsoft.com/office/drawing/2014/main" id="{5D2D7DB8-E245-BD54-26E4-0138BC7ACE19}"/>
              </a:ext>
            </a:extLst>
          </p:cNvPr>
          <p:cNvSpPr>
            <a:spLocks noGrp="1"/>
          </p:cNvSpPr>
          <p:nvPr>
            <p:ph type="subTitle" idx="1"/>
          </p:nvPr>
        </p:nvSpPr>
        <p:spPr>
          <a:xfrm>
            <a:off x="1254177" y="2133002"/>
            <a:ext cx="9144000" cy="1655762"/>
          </a:xfrm>
        </p:spPr>
        <p:txBody>
          <a:bodyPr>
            <a:normAutofit/>
          </a:bodyPr>
          <a:lstStyle/>
          <a:p>
            <a:r>
              <a:rPr lang="en-US" sz="4400" i="1" dirty="0">
                <a:solidFill>
                  <a:schemeClr val="accent1">
                    <a:lumMod val="75000"/>
                  </a:schemeClr>
                </a:solidFill>
                <a:latin typeface="Arial Black" panose="020B0A04020102020204" pitchFamily="34" charset="0"/>
              </a:rPr>
              <a:t>“till death do us part”</a:t>
            </a:r>
          </a:p>
        </p:txBody>
      </p:sp>
    </p:spTree>
    <p:extLst>
      <p:ext uri="{BB962C8B-B14F-4D97-AF65-F5344CB8AC3E}">
        <p14:creationId xmlns:p14="http://schemas.microsoft.com/office/powerpoint/2010/main" val="1893982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0E27-4DDF-B13C-4354-6519D7AB7B05}"/>
              </a:ext>
            </a:extLst>
          </p:cNvPr>
          <p:cNvSpPr>
            <a:spLocks noGrp="1"/>
          </p:cNvSpPr>
          <p:nvPr>
            <p:ph type="ctrTitle"/>
          </p:nvPr>
        </p:nvSpPr>
        <p:spPr>
          <a:xfrm>
            <a:off x="331305" y="704919"/>
            <a:ext cx="11383617" cy="5669376"/>
          </a:xfrm>
        </p:spPr>
        <p:txBody>
          <a:bodyPr>
            <a:noAutofit/>
          </a:bodyPr>
          <a:lstStyle/>
          <a:p>
            <a:r>
              <a:rPr lang="en-US" sz="3200" i="1" dirty="0">
                <a:highlight>
                  <a:srgbClr val="FFFF00"/>
                </a:highlight>
                <a:latin typeface="Arial Black" panose="020B0A04020102020204" pitchFamily="34" charset="0"/>
              </a:rPr>
              <a:t>Prov. 31:21 </a:t>
            </a:r>
            <a:r>
              <a:rPr lang="en-US" sz="3200" i="1" dirty="0">
                <a:latin typeface="Arial Black" panose="020B0A04020102020204" pitchFamily="34" charset="0"/>
              </a:rPr>
              <a:t>She is not afraid of the snow for her household: for all her household are clothed with scarlet. </a:t>
            </a:r>
            <a:r>
              <a:rPr lang="en-US" sz="3200" i="1" dirty="0">
                <a:highlight>
                  <a:srgbClr val="FFFF00"/>
                </a:highlight>
                <a:latin typeface="Arial Black" panose="020B0A04020102020204" pitchFamily="34" charset="0"/>
              </a:rPr>
              <a:t>22</a:t>
            </a:r>
            <a:r>
              <a:rPr lang="en-US" sz="3200" i="1" dirty="0">
                <a:latin typeface="Arial Black" panose="020B0A04020102020204" pitchFamily="34" charset="0"/>
              </a:rPr>
              <a:t> She maketh herself coverings of tapestry; her clothing is silk and purple. </a:t>
            </a:r>
            <a:r>
              <a:rPr lang="en-US" sz="3200" i="1" dirty="0">
                <a:highlight>
                  <a:srgbClr val="FFFF00"/>
                </a:highlight>
                <a:latin typeface="Arial Black" panose="020B0A04020102020204" pitchFamily="34" charset="0"/>
              </a:rPr>
              <a:t>23</a:t>
            </a:r>
            <a:r>
              <a:rPr lang="en-US" sz="3200" i="1" dirty="0">
                <a:latin typeface="Arial Black" panose="020B0A04020102020204" pitchFamily="34" charset="0"/>
              </a:rPr>
              <a:t> Her husband is known in the gates, when he </a:t>
            </a:r>
            <a:r>
              <a:rPr lang="en-US" sz="3200" i="1" dirty="0" err="1">
                <a:latin typeface="Arial Black" panose="020B0A04020102020204" pitchFamily="34" charset="0"/>
              </a:rPr>
              <a:t>sitteth</a:t>
            </a:r>
            <a:r>
              <a:rPr lang="en-US" sz="3200" i="1" dirty="0">
                <a:latin typeface="Arial Black" panose="020B0A04020102020204" pitchFamily="34" charset="0"/>
              </a:rPr>
              <a:t> among the elders of the land.  </a:t>
            </a:r>
            <a:r>
              <a:rPr lang="en-US" sz="3200" i="1" dirty="0">
                <a:highlight>
                  <a:srgbClr val="FFFF00"/>
                </a:highlight>
                <a:latin typeface="Arial Black" panose="020B0A04020102020204" pitchFamily="34" charset="0"/>
              </a:rPr>
              <a:t>24</a:t>
            </a:r>
            <a:r>
              <a:rPr lang="en-US" sz="3200" i="1" dirty="0">
                <a:latin typeface="Arial Black" panose="020B0A04020102020204" pitchFamily="34" charset="0"/>
              </a:rPr>
              <a:t> She maketh fine linen, and </a:t>
            </a:r>
            <a:r>
              <a:rPr lang="en-US" sz="3200" i="1" dirty="0" err="1">
                <a:latin typeface="Arial Black" panose="020B0A04020102020204" pitchFamily="34" charset="0"/>
              </a:rPr>
              <a:t>selleth</a:t>
            </a:r>
            <a:r>
              <a:rPr lang="en-US" sz="3200" i="1" dirty="0">
                <a:latin typeface="Arial Black" panose="020B0A04020102020204" pitchFamily="34" charset="0"/>
              </a:rPr>
              <a:t> it; and </a:t>
            </a:r>
            <a:r>
              <a:rPr lang="en-US" sz="3200" i="1" dirty="0" err="1">
                <a:latin typeface="Arial Black" panose="020B0A04020102020204" pitchFamily="34" charset="0"/>
              </a:rPr>
              <a:t>delivereth</a:t>
            </a:r>
            <a:r>
              <a:rPr lang="en-US" sz="3200" i="1" dirty="0">
                <a:latin typeface="Arial Black" panose="020B0A04020102020204" pitchFamily="34" charset="0"/>
              </a:rPr>
              <a:t> girdles unto the merchant.  </a:t>
            </a:r>
            <a:r>
              <a:rPr lang="en-US" sz="3200" i="1" dirty="0">
                <a:highlight>
                  <a:srgbClr val="FFFF00"/>
                </a:highlight>
                <a:latin typeface="Arial Black" panose="020B0A04020102020204" pitchFamily="34" charset="0"/>
              </a:rPr>
              <a:t>25</a:t>
            </a:r>
            <a:r>
              <a:rPr lang="en-US" sz="3200" i="1" dirty="0">
                <a:latin typeface="Arial Black" panose="020B0A04020102020204" pitchFamily="34" charset="0"/>
              </a:rPr>
              <a:t> Strength and </a:t>
            </a:r>
            <a:r>
              <a:rPr lang="en-US" sz="3200" i="1" dirty="0" err="1">
                <a:latin typeface="Arial Black" panose="020B0A04020102020204" pitchFamily="34" charset="0"/>
              </a:rPr>
              <a:t>honour</a:t>
            </a:r>
            <a:r>
              <a:rPr lang="en-US" sz="3200" i="1" dirty="0">
                <a:latin typeface="Arial Black" panose="020B0A04020102020204" pitchFamily="34" charset="0"/>
              </a:rPr>
              <a:t> are her clothing; and she shall rejoice in time to come.  </a:t>
            </a:r>
            <a:r>
              <a:rPr lang="en-US" sz="3200" i="1" dirty="0">
                <a:highlight>
                  <a:srgbClr val="FFFF00"/>
                </a:highlight>
                <a:latin typeface="Arial Black" panose="020B0A04020102020204" pitchFamily="34" charset="0"/>
              </a:rPr>
              <a:t>26</a:t>
            </a:r>
            <a:r>
              <a:rPr lang="en-US" sz="3200" i="1" dirty="0">
                <a:latin typeface="Arial Black" panose="020B0A04020102020204" pitchFamily="34" charset="0"/>
              </a:rPr>
              <a:t> She </a:t>
            </a:r>
            <a:r>
              <a:rPr lang="en-US" sz="3200" i="1" dirty="0" err="1">
                <a:latin typeface="Arial Black" panose="020B0A04020102020204" pitchFamily="34" charset="0"/>
              </a:rPr>
              <a:t>openeth</a:t>
            </a:r>
            <a:r>
              <a:rPr lang="en-US" sz="3200" i="1" dirty="0">
                <a:latin typeface="Arial Black" panose="020B0A04020102020204" pitchFamily="34" charset="0"/>
              </a:rPr>
              <a:t> her mouth with wisdom; and in her tongue is the law of kindness. </a:t>
            </a:r>
            <a:r>
              <a:rPr lang="en-US" sz="3200" i="1" dirty="0">
                <a:highlight>
                  <a:srgbClr val="FFFF00"/>
                </a:highlight>
                <a:latin typeface="Arial Black" panose="020B0A04020102020204" pitchFamily="34" charset="0"/>
              </a:rPr>
              <a:t>27 </a:t>
            </a:r>
            <a:r>
              <a:rPr lang="en-US" sz="3200" i="1" dirty="0">
                <a:latin typeface="Arial Black" panose="020B0A04020102020204" pitchFamily="34" charset="0"/>
              </a:rPr>
              <a:t>She </a:t>
            </a:r>
            <a:r>
              <a:rPr lang="en-US" sz="3200" i="1" dirty="0" err="1">
                <a:latin typeface="Arial Black" panose="020B0A04020102020204" pitchFamily="34" charset="0"/>
              </a:rPr>
              <a:t>looketh</a:t>
            </a:r>
            <a:r>
              <a:rPr lang="en-US" sz="3200" i="1" dirty="0">
                <a:latin typeface="Arial Black" panose="020B0A04020102020204" pitchFamily="34" charset="0"/>
              </a:rPr>
              <a:t> well to the ways of her household, and </a:t>
            </a:r>
            <a:r>
              <a:rPr lang="en-US" sz="3200" i="1" dirty="0" err="1">
                <a:latin typeface="Arial Black" panose="020B0A04020102020204" pitchFamily="34" charset="0"/>
              </a:rPr>
              <a:t>eateth</a:t>
            </a:r>
            <a:r>
              <a:rPr lang="en-US" sz="3200" i="1" dirty="0">
                <a:latin typeface="Arial Black" panose="020B0A04020102020204" pitchFamily="34" charset="0"/>
              </a:rPr>
              <a:t> not the bread of idleness.</a:t>
            </a:r>
            <a:endParaRPr lang="en-US" sz="3200" i="1" dirty="0"/>
          </a:p>
        </p:txBody>
      </p:sp>
    </p:spTree>
    <p:extLst>
      <p:ext uri="{BB962C8B-B14F-4D97-AF65-F5344CB8AC3E}">
        <p14:creationId xmlns:p14="http://schemas.microsoft.com/office/powerpoint/2010/main" val="61026376"/>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3FEA0-A1BE-9C5C-1666-270BA1196E0F}"/>
              </a:ext>
            </a:extLst>
          </p:cNvPr>
          <p:cNvSpPr>
            <a:spLocks noGrp="1"/>
          </p:cNvSpPr>
          <p:nvPr>
            <p:ph type="ctrTitle"/>
          </p:nvPr>
        </p:nvSpPr>
        <p:spPr>
          <a:xfrm>
            <a:off x="1524000" y="1122363"/>
            <a:ext cx="9144000" cy="1176889"/>
          </a:xfrm>
        </p:spPr>
        <p:txBody>
          <a:bodyPr/>
          <a:lstStyle/>
          <a:p>
            <a:r>
              <a:rPr lang="en-US" i="1" dirty="0">
                <a:solidFill>
                  <a:srgbClr val="FF99FF"/>
                </a:solidFill>
                <a:effectLst>
                  <a:glow rad="101600">
                    <a:schemeClr val="tx1">
                      <a:alpha val="60000"/>
                    </a:schemeClr>
                  </a:glow>
                </a:effectLst>
                <a:latin typeface="Arial Black" panose="020B0A04020102020204" pitchFamily="34" charset="0"/>
              </a:rPr>
              <a:t>Here are some “ifs”…</a:t>
            </a:r>
          </a:p>
        </p:txBody>
      </p:sp>
      <p:sp>
        <p:nvSpPr>
          <p:cNvPr id="3" name="Subtitle 2">
            <a:extLst>
              <a:ext uri="{FF2B5EF4-FFF2-40B4-BE49-F238E27FC236}">
                <a16:creationId xmlns:a16="http://schemas.microsoft.com/office/drawing/2014/main" id="{2BB8C743-545B-11FC-433E-6FC7C654318C}"/>
              </a:ext>
            </a:extLst>
          </p:cNvPr>
          <p:cNvSpPr>
            <a:spLocks noGrp="1"/>
          </p:cNvSpPr>
          <p:nvPr>
            <p:ph type="subTitle" idx="1"/>
          </p:nvPr>
        </p:nvSpPr>
        <p:spPr>
          <a:xfrm>
            <a:off x="1524000" y="2557670"/>
            <a:ext cx="9144000" cy="3869634"/>
          </a:xfrm>
        </p:spPr>
        <p:txBody>
          <a:bodyPr>
            <a:normAutofit fontScale="85000" lnSpcReduction="20000"/>
          </a:bodyPr>
          <a:lstStyle/>
          <a:p>
            <a:r>
              <a:rPr lang="en-US" sz="5200" dirty="0">
                <a:solidFill>
                  <a:srgbClr val="FF0000"/>
                </a:solidFill>
                <a:latin typeface="Arial Black" panose="020B0A04020102020204" pitchFamily="34" charset="0"/>
              </a:rPr>
              <a:t>IF…</a:t>
            </a:r>
          </a:p>
          <a:p>
            <a:r>
              <a:rPr lang="en-US" sz="4000" dirty="0">
                <a:latin typeface="Arial Black" panose="020B0A04020102020204" pitchFamily="34" charset="0"/>
              </a:rPr>
              <a:t>…SHE CAN SUBMIT HER PAYCHECK</a:t>
            </a:r>
          </a:p>
          <a:p>
            <a:r>
              <a:rPr lang="en-US" sz="4000" dirty="0">
                <a:solidFill>
                  <a:schemeClr val="accent1">
                    <a:lumMod val="75000"/>
                  </a:schemeClr>
                </a:solidFill>
                <a:latin typeface="Arial Black" panose="020B0A04020102020204" pitchFamily="34" charset="0"/>
              </a:rPr>
              <a:t>…SHE CAN REMAIN IN WILLING SUBJECTION TO HER HUSBAND</a:t>
            </a:r>
          </a:p>
          <a:p>
            <a:r>
              <a:rPr lang="en-US" sz="4000" dirty="0">
                <a:solidFill>
                  <a:schemeClr val="accent2">
                    <a:lumMod val="75000"/>
                  </a:schemeClr>
                </a:solidFill>
                <a:latin typeface="Arial Black" panose="020B0A04020102020204" pitchFamily="34" charset="0"/>
              </a:rPr>
              <a:t>…SHE CAN BE AT HOME WHEN THE CHILDREN ARE THERE</a:t>
            </a:r>
          </a:p>
          <a:p>
            <a:r>
              <a:rPr lang="en-US" sz="4000" dirty="0">
                <a:solidFill>
                  <a:srgbClr val="7030A0"/>
                </a:solidFill>
                <a:latin typeface="Arial Black" panose="020B0A04020102020204" pitchFamily="34" charset="0"/>
              </a:rPr>
              <a:t>…SHE CAN BE A GOOD WIFE &amp; MOTHER</a:t>
            </a:r>
          </a:p>
        </p:txBody>
      </p:sp>
    </p:spTree>
    <p:extLst>
      <p:ext uri="{BB962C8B-B14F-4D97-AF65-F5344CB8AC3E}">
        <p14:creationId xmlns:p14="http://schemas.microsoft.com/office/powerpoint/2010/main" val="42456239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89D6D-1055-4B47-3D06-166B67859C94}"/>
              </a:ext>
            </a:extLst>
          </p:cNvPr>
          <p:cNvSpPr>
            <a:spLocks noGrp="1"/>
          </p:cNvSpPr>
          <p:nvPr>
            <p:ph type="ctrTitle"/>
          </p:nvPr>
        </p:nvSpPr>
        <p:spPr>
          <a:xfrm>
            <a:off x="1023730" y="3872189"/>
            <a:ext cx="10144539" cy="2387600"/>
          </a:xfrm>
        </p:spPr>
        <p:txBody>
          <a:bodyPr>
            <a:normAutofit fontScale="90000"/>
          </a:bodyPr>
          <a:lstStyle/>
          <a:p>
            <a:r>
              <a:rPr lang="en-US" dirty="0">
                <a:solidFill>
                  <a:srgbClr val="FF99FF"/>
                </a:solidFill>
                <a:effectLst>
                  <a:glow rad="101600">
                    <a:schemeClr val="tx1">
                      <a:alpha val="60000"/>
                    </a:schemeClr>
                  </a:glow>
                </a:effectLst>
                <a:latin typeface="Cooper Black" panose="0208090404030B020404" pitchFamily="18" charset="0"/>
              </a:rPr>
              <a:t>THE WIFE </a:t>
            </a:r>
            <a:r>
              <a:rPr lang="en-US" dirty="0">
                <a:latin typeface="Cooper Black" panose="0208090404030B020404" pitchFamily="18" charset="0"/>
              </a:rPr>
              <a:t>AND </a:t>
            </a:r>
            <a:r>
              <a:rPr lang="en-US" dirty="0">
                <a:solidFill>
                  <a:srgbClr val="00B050"/>
                </a:solidFill>
                <a:latin typeface="Cooper Black" panose="0208090404030B020404" pitchFamily="18" charset="0"/>
              </a:rPr>
              <a:t>FINANCIAL PLANNING</a:t>
            </a:r>
            <a:r>
              <a:rPr lang="en-US" dirty="0">
                <a:latin typeface="Cooper Black" panose="0208090404030B020404" pitchFamily="18" charset="0"/>
              </a:rPr>
              <a:t>…</a:t>
            </a:r>
          </a:p>
        </p:txBody>
      </p:sp>
      <p:pic>
        <p:nvPicPr>
          <p:cNvPr id="4098" name="Picture 2" descr="How HR and finance can team up to drive people-centric business strategies  - SmartCompany">
            <a:extLst>
              <a:ext uri="{FF2B5EF4-FFF2-40B4-BE49-F238E27FC236}">
                <a16:creationId xmlns:a16="http://schemas.microsoft.com/office/drawing/2014/main" id="{CB1E4AD9-C914-6D67-FE50-A14B1EAE2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1687" y="406884"/>
            <a:ext cx="8228565" cy="398518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728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35 Wedding Blessings, Prayers, And Readings For Your Ceremony">
            <a:extLst>
              <a:ext uri="{FF2B5EF4-FFF2-40B4-BE49-F238E27FC236}">
                <a16:creationId xmlns:a16="http://schemas.microsoft.com/office/drawing/2014/main" id="{6139072A-A0DF-B0DD-55F7-18682D941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005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BE6FE69-7231-E1BC-87B8-6272E360F263}"/>
              </a:ext>
            </a:extLst>
          </p:cNvPr>
          <p:cNvSpPr>
            <a:spLocks noGrp="1"/>
          </p:cNvSpPr>
          <p:nvPr>
            <p:ph type="ctrTitle"/>
          </p:nvPr>
        </p:nvSpPr>
        <p:spPr>
          <a:xfrm>
            <a:off x="1444052" y="417825"/>
            <a:ext cx="9144000" cy="2387600"/>
          </a:xfrm>
        </p:spPr>
        <p:txBody>
          <a:bodyPr>
            <a:normAutofit/>
          </a:bodyPr>
          <a:lstStyle/>
          <a:p>
            <a:r>
              <a:rPr lang="en-US" dirty="0">
                <a:ln>
                  <a:solidFill>
                    <a:sysClr val="windowText" lastClr="000000"/>
                  </a:solidFill>
                </a:ln>
                <a:solidFill>
                  <a:srgbClr val="FF0000"/>
                </a:solidFill>
                <a:latin typeface="Cooper Black" panose="0208090404030B020404" pitchFamily="18" charset="0"/>
              </a:rPr>
              <a:t>MARRIAGE SEMINAR</a:t>
            </a:r>
            <a:br>
              <a:rPr lang="en-US" dirty="0">
                <a:solidFill>
                  <a:srgbClr val="FF0000"/>
                </a:solidFill>
                <a:latin typeface="Cooper Black" panose="0208090404030B020404" pitchFamily="18" charset="0"/>
              </a:rPr>
            </a:br>
            <a:endParaRPr lang="en-US" dirty="0">
              <a:solidFill>
                <a:srgbClr val="FF0000"/>
              </a:solidFill>
              <a:latin typeface="Cooper Black" panose="0208090404030B020404" pitchFamily="18" charset="0"/>
            </a:endParaRPr>
          </a:p>
        </p:txBody>
      </p:sp>
      <p:sp>
        <p:nvSpPr>
          <p:cNvPr id="3" name="Subtitle 2">
            <a:extLst>
              <a:ext uri="{FF2B5EF4-FFF2-40B4-BE49-F238E27FC236}">
                <a16:creationId xmlns:a16="http://schemas.microsoft.com/office/drawing/2014/main" id="{5D2D7DB8-E245-BD54-26E4-0138BC7ACE19}"/>
              </a:ext>
            </a:extLst>
          </p:cNvPr>
          <p:cNvSpPr>
            <a:spLocks noGrp="1"/>
          </p:cNvSpPr>
          <p:nvPr>
            <p:ph type="subTitle" idx="1"/>
          </p:nvPr>
        </p:nvSpPr>
        <p:spPr>
          <a:xfrm>
            <a:off x="1254177" y="2133001"/>
            <a:ext cx="9144000" cy="4937034"/>
          </a:xfrm>
        </p:spPr>
        <p:txBody>
          <a:bodyPr>
            <a:normAutofit fontScale="62500" lnSpcReduction="20000"/>
          </a:bodyPr>
          <a:lstStyle/>
          <a:p>
            <a:pPr algn="l"/>
            <a:r>
              <a:rPr lang="en-US" sz="5800" i="1" dirty="0">
                <a:solidFill>
                  <a:schemeClr val="accent1">
                    <a:lumMod val="75000"/>
                  </a:schemeClr>
                </a:solidFill>
                <a:latin typeface="Arial Black" panose="020B0A04020102020204" pitchFamily="34" charset="0"/>
              </a:rPr>
              <a:t>Part 1 -  </a:t>
            </a:r>
            <a:r>
              <a:rPr lang="en-US" sz="5800" i="1" dirty="0">
                <a:solidFill>
                  <a:schemeClr val="tx1">
                    <a:lumMod val="65000"/>
                    <a:lumOff val="35000"/>
                  </a:schemeClr>
                </a:solidFill>
                <a:latin typeface="Arial Black" panose="020B0A04020102020204" pitchFamily="34" charset="0"/>
              </a:rPr>
              <a:t>SUBMISSION</a:t>
            </a:r>
            <a:r>
              <a:rPr lang="en-US" sz="5800" i="1" dirty="0">
                <a:solidFill>
                  <a:schemeClr val="accent1">
                    <a:lumMod val="75000"/>
                  </a:schemeClr>
                </a:solidFill>
                <a:latin typeface="Arial Black" panose="020B0A04020102020204" pitchFamily="34" charset="0"/>
              </a:rPr>
              <a:t>  </a:t>
            </a:r>
          </a:p>
          <a:p>
            <a:pPr algn="l"/>
            <a:r>
              <a:rPr lang="en-US" sz="5800" i="1" dirty="0">
                <a:solidFill>
                  <a:schemeClr val="accent1">
                    <a:lumMod val="75000"/>
                  </a:schemeClr>
                </a:solidFill>
                <a:latin typeface="Arial Black" panose="020B0A04020102020204" pitchFamily="34" charset="0"/>
              </a:rPr>
              <a:t>Part 2 -  </a:t>
            </a:r>
            <a:r>
              <a:rPr lang="en-US" sz="5800" i="1" dirty="0">
                <a:solidFill>
                  <a:srgbClr val="FF0000"/>
                </a:solidFill>
                <a:latin typeface="Arial Black" panose="020B0A04020102020204" pitchFamily="34" charset="0"/>
              </a:rPr>
              <a:t>SWEETNESS</a:t>
            </a:r>
          </a:p>
          <a:p>
            <a:pPr algn="l"/>
            <a:r>
              <a:rPr lang="en-US" sz="5800" i="1" dirty="0">
                <a:solidFill>
                  <a:schemeClr val="accent1">
                    <a:lumMod val="75000"/>
                  </a:schemeClr>
                </a:solidFill>
                <a:latin typeface="Arial Black" panose="020B0A04020102020204" pitchFamily="34" charset="0"/>
              </a:rPr>
              <a:t>Part 3 –  </a:t>
            </a:r>
            <a:r>
              <a:rPr lang="en-US" sz="5800" i="1" dirty="0">
                <a:solidFill>
                  <a:schemeClr val="accent6">
                    <a:lumMod val="75000"/>
                  </a:schemeClr>
                </a:solidFill>
                <a:latin typeface="Arial Black" panose="020B0A04020102020204" pitchFamily="34" charset="0"/>
              </a:rPr>
              <a:t>SHEKELS</a:t>
            </a:r>
          </a:p>
          <a:p>
            <a:pPr algn="l"/>
            <a:r>
              <a:rPr lang="en-US" sz="8600" i="1" dirty="0">
                <a:solidFill>
                  <a:schemeClr val="tx2"/>
                </a:solidFill>
                <a:latin typeface="Arial Black" panose="020B0A04020102020204" pitchFamily="34" charset="0"/>
              </a:rPr>
              <a:t>Part 4 – </a:t>
            </a:r>
            <a:r>
              <a:rPr lang="en-US" sz="8600" i="1" dirty="0">
                <a:solidFill>
                  <a:schemeClr val="accent2">
                    <a:lumMod val="50000"/>
                  </a:schemeClr>
                </a:solidFill>
                <a:latin typeface="Arial Black" panose="020B0A04020102020204" pitchFamily="34" charset="0"/>
              </a:rPr>
              <a:t>SWITCHES</a:t>
            </a:r>
          </a:p>
          <a:p>
            <a:pPr algn="l"/>
            <a:r>
              <a:rPr lang="en-US" sz="8600" i="1" dirty="0">
                <a:solidFill>
                  <a:schemeClr val="tx2"/>
                </a:solidFill>
                <a:latin typeface="Arial Black" panose="020B0A04020102020204" pitchFamily="34" charset="0"/>
              </a:rPr>
              <a:t>Part 5 -  </a:t>
            </a:r>
            <a:r>
              <a:rPr lang="en-US" sz="8600" i="1" dirty="0">
                <a:solidFill>
                  <a:srgbClr val="7030A0"/>
                </a:solidFill>
                <a:latin typeface="Arial Black" panose="020B0A04020102020204" pitchFamily="34" charset="0"/>
              </a:rPr>
              <a:t>SPIRITUALITY</a:t>
            </a:r>
          </a:p>
          <a:p>
            <a:pPr algn="l"/>
            <a:endParaRPr lang="en-US" sz="4400" i="1" dirty="0">
              <a:solidFill>
                <a:schemeClr val="accent6">
                  <a:lumMod val="75000"/>
                </a:schemeClr>
              </a:solidFill>
              <a:latin typeface="Arial Black" panose="020B0A04020102020204" pitchFamily="34" charset="0"/>
            </a:endParaRPr>
          </a:p>
          <a:p>
            <a:r>
              <a:rPr lang="en-US" sz="8000" i="1">
                <a:effectLst>
                  <a:glow rad="101600">
                    <a:schemeClr val="bg1">
                      <a:alpha val="60000"/>
                    </a:schemeClr>
                  </a:glow>
                </a:effectLst>
                <a:latin typeface="Arial Black" panose="020B0A04020102020204" pitchFamily="34" charset="0"/>
              </a:rPr>
              <a:t>“</a:t>
            </a:r>
            <a:r>
              <a:rPr lang="en-US" sz="8000" i="1" dirty="0">
                <a:effectLst>
                  <a:glow rad="101600">
                    <a:schemeClr val="bg1">
                      <a:alpha val="60000"/>
                    </a:schemeClr>
                  </a:glow>
                </a:effectLst>
                <a:latin typeface="Arial Black" panose="020B0A04020102020204" pitchFamily="34" charset="0"/>
              </a:rPr>
              <a:t>till death do us part”</a:t>
            </a:r>
          </a:p>
        </p:txBody>
      </p:sp>
    </p:spTree>
    <p:extLst>
      <p:ext uri="{BB962C8B-B14F-4D97-AF65-F5344CB8AC3E}">
        <p14:creationId xmlns:p14="http://schemas.microsoft.com/office/powerpoint/2010/main" val="233737721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35 Wedding Blessings, Prayers, And Readings For Your Ceremony">
            <a:extLst>
              <a:ext uri="{FF2B5EF4-FFF2-40B4-BE49-F238E27FC236}">
                <a16:creationId xmlns:a16="http://schemas.microsoft.com/office/drawing/2014/main" id="{6139072A-A0DF-B0DD-55F7-18682D941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005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BE6FE69-7231-E1BC-87B8-6272E360F263}"/>
              </a:ext>
            </a:extLst>
          </p:cNvPr>
          <p:cNvSpPr>
            <a:spLocks noGrp="1"/>
          </p:cNvSpPr>
          <p:nvPr>
            <p:ph type="ctrTitle"/>
          </p:nvPr>
        </p:nvSpPr>
        <p:spPr>
          <a:xfrm>
            <a:off x="1444052" y="417825"/>
            <a:ext cx="9144000" cy="2387600"/>
          </a:xfrm>
        </p:spPr>
        <p:txBody>
          <a:bodyPr>
            <a:normAutofit/>
          </a:bodyPr>
          <a:lstStyle/>
          <a:p>
            <a:r>
              <a:rPr lang="en-US" dirty="0">
                <a:ln>
                  <a:solidFill>
                    <a:sysClr val="windowText" lastClr="000000"/>
                  </a:solidFill>
                </a:ln>
                <a:solidFill>
                  <a:srgbClr val="FF0000"/>
                </a:solidFill>
                <a:latin typeface="Cooper Black" panose="0208090404030B020404" pitchFamily="18" charset="0"/>
              </a:rPr>
              <a:t>MARRIAGE SEMINAR</a:t>
            </a:r>
            <a:br>
              <a:rPr lang="en-US" dirty="0">
                <a:solidFill>
                  <a:srgbClr val="FF0000"/>
                </a:solidFill>
                <a:latin typeface="Cooper Black" panose="0208090404030B020404" pitchFamily="18" charset="0"/>
              </a:rPr>
            </a:br>
            <a:endParaRPr lang="en-US" dirty="0">
              <a:solidFill>
                <a:srgbClr val="FF0000"/>
              </a:solidFill>
              <a:latin typeface="Cooper Black" panose="0208090404030B020404" pitchFamily="18" charset="0"/>
            </a:endParaRPr>
          </a:p>
        </p:txBody>
      </p:sp>
      <p:sp>
        <p:nvSpPr>
          <p:cNvPr id="3" name="Subtitle 2">
            <a:extLst>
              <a:ext uri="{FF2B5EF4-FFF2-40B4-BE49-F238E27FC236}">
                <a16:creationId xmlns:a16="http://schemas.microsoft.com/office/drawing/2014/main" id="{5D2D7DB8-E245-BD54-26E4-0138BC7ACE19}"/>
              </a:ext>
            </a:extLst>
          </p:cNvPr>
          <p:cNvSpPr>
            <a:spLocks noGrp="1"/>
          </p:cNvSpPr>
          <p:nvPr>
            <p:ph type="subTitle" idx="1"/>
          </p:nvPr>
        </p:nvSpPr>
        <p:spPr>
          <a:xfrm>
            <a:off x="1254177" y="2133002"/>
            <a:ext cx="9144000" cy="1655762"/>
          </a:xfrm>
        </p:spPr>
        <p:txBody>
          <a:bodyPr>
            <a:normAutofit/>
          </a:bodyPr>
          <a:lstStyle/>
          <a:p>
            <a:r>
              <a:rPr lang="en-US" sz="4400" i="1" dirty="0">
                <a:solidFill>
                  <a:schemeClr val="accent1">
                    <a:lumMod val="75000"/>
                  </a:schemeClr>
                </a:solidFill>
                <a:latin typeface="Arial Black" panose="020B0A04020102020204" pitchFamily="34" charset="0"/>
              </a:rPr>
              <a:t>“till death do us part”</a:t>
            </a:r>
          </a:p>
        </p:txBody>
      </p:sp>
    </p:spTree>
    <p:extLst>
      <p:ext uri="{BB962C8B-B14F-4D97-AF65-F5344CB8AC3E}">
        <p14:creationId xmlns:p14="http://schemas.microsoft.com/office/powerpoint/2010/main" val="611120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6 Questions About the History of Money and Banking Answered | Britannica">
            <a:extLst>
              <a:ext uri="{FF2B5EF4-FFF2-40B4-BE49-F238E27FC236}">
                <a16:creationId xmlns:a16="http://schemas.microsoft.com/office/drawing/2014/main" id="{D01490AC-D33C-A753-53DF-11DCEDEE3BF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90" t="9091" r="35698" b="1"/>
          <a:stretch/>
        </p:blipFill>
        <p:spPr bwMode="auto">
          <a:xfrm>
            <a:off x="3548471"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73B259-08D3-68DC-4490-B7C896572E67}"/>
              </a:ext>
            </a:extLst>
          </p:cNvPr>
          <p:cNvSpPr>
            <a:spLocks noGrp="1"/>
          </p:cNvSpPr>
          <p:nvPr>
            <p:ph type="ctrTitle"/>
          </p:nvPr>
        </p:nvSpPr>
        <p:spPr>
          <a:xfrm>
            <a:off x="477981" y="1122363"/>
            <a:ext cx="4023360" cy="862715"/>
          </a:xfrm>
        </p:spPr>
        <p:txBody>
          <a:bodyPr anchor="b">
            <a:normAutofit/>
          </a:bodyPr>
          <a:lstStyle/>
          <a:p>
            <a:pPr algn="l"/>
            <a:r>
              <a:rPr lang="en-US" sz="4800" dirty="0">
                <a:solidFill>
                  <a:schemeClr val="accent6">
                    <a:lumMod val="75000"/>
                  </a:schemeClr>
                </a:solidFill>
                <a:latin typeface="Arial Black" panose="020B0A04020102020204" pitchFamily="34" charset="0"/>
              </a:rPr>
              <a:t>$HEKEL$</a:t>
            </a:r>
          </a:p>
        </p:txBody>
      </p:sp>
      <p:sp>
        <p:nvSpPr>
          <p:cNvPr id="3" name="Subtitle 2">
            <a:extLst>
              <a:ext uri="{FF2B5EF4-FFF2-40B4-BE49-F238E27FC236}">
                <a16:creationId xmlns:a16="http://schemas.microsoft.com/office/drawing/2014/main" id="{E1206910-106F-A1F2-9494-B6E1B42D7178}"/>
              </a:ext>
            </a:extLst>
          </p:cNvPr>
          <p:cNvSpPr>
            <a:spLocks noGrp="1"/>
          </p:cNvSpPr>
          <p:nvPr>
            <p:ph type="subTitle" idx="1"/>
          </p:nvPr>
        </p:nvSpPr>
        <p:spPr>
          <a:xfrm>
            <a:off x="423719" y="1894342"/>
            <a:ext cx="5035521" cy="2581730"/>
          </a:xfrm>
        </p:spPr>
        <p:txBody>
          <a:bodyPr>
            <a:noAutofit/>
          </a:bodyPr>
          <a:lstStyle/>
          <a:p>
            <a:r>
              <a:rPr lang="en-US" sz="4800" i="1" dirty="0">
                <a:latin typeface="Arial Black" panose="020B0A04020102020204" pitchFamily="34" charset="0"/>
              </a:rPr>
              <a:t>“Ye cannot serve God and </a:t>
            </a:r>
            <a:r>
              <a:rPr lang="en-US" sz="4800" i="1" dirty="0">
                <a:solidFill>
                  <a:schemeClr val="accent6">
                    <a:lumMod val="75000"/>
                  </a:schemeClr>
                </a:solidFill>
                <a:latin typeface="Arial Black" panose="020B0A04020102020204" pitchFamily="34" charset="0"/>
              </a:rPr>
              <a:t>mammon*” </a:t>
            </a:r>
          </a:p>
          <a:p>
            <a:endParaRPr lang="en-US" sz="4800" i="1" dirty="0">
              <a:solidFill>
                <a:schemeClr val="accent6">
                  <a:lumMod val="75000"/>
                </a:schemeClr>
              </a:solidFill>
              <a:latin typeface="Arial Black" panose="020B0A04020102020204" pitchFamily="34" charset="0"/>
            </a:endParaRPr>
          </a:p>
          <a:p>
            <a:r>
              <a:rPr lang="en-US" sz="4800" i="1" dirty="0">
                <a:solidFill>
                  <a:schemeClr val="accent6">
                    <a:lumMod val="75000"/>
                  </a:schemeClr>
                </a:solidFill>
                <a:latin typeface="Arial Black" panose="020B0A04020102020204" pitchFamily="34" charset="0"/>
              </a:rPr>
              <a:t> </a:t>
            </a:r>
            <a:r>
              <a:rPr lang="en-US" sz="4800" i="1" dirty="0">
                <a:latin typeface="Arial Black" panose="020B0A04020102020204" pitchFamily="34" charset="0"/>
              </a:rPr>
              <a:t>(*</a:t>
            </a:r>
            <a:r>
              <a:rPr lang="en-US" sz="4800" i="1" dirty="0">
                <a:solidFill>
                  <a:schemeClr val="accent6">
                    <a:lumMod val="75000"/>
                  </a:schemeClr>
                </a:solidFill>
                <a:latin typeface="Arial Black" panose="020B0A04020102020204" pitchFamily="34" charset="0"/>
              </a:rPr>
              <a:t>money or riches</a:t>
            </a:r>
            <a:r>
              <a:rPr lang="en-US" sz="4800" i="1" dirty="0">
                <a:latin typeface="Arial Black" panose="020B0A04020102020204" pitchFamily="34" charset="0"/>
              </a:rPr>
              <a:t>)</a:t>
            </a:r>
          </a:p>
        </p:txBody>
      </p:sp>
      <p:sp>
        <p:nvSpPr>
          <p:cNvPr id="1035" name="Rectangle 10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7" name="Rectangle 10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04319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D434F-6D5A-E689-0C15-3D42F9089BED}"/>
              </a:ext>
            </a:extLst>
          </p:cNvPr>
          <p:cNvSpPr>
            <a:spLocks noGrp="1"/>
          </p:cNvSpPr>
          <p:nvPr>
            <p:ph type="ctrTitle"/>
          </p:nvPr>
        </p:nvSpPr>
        <p:spPr>
          <a:xfrm>
            <a:off x="225287" y="1122363"/>
            <a:ext cx="11562522" cy="2387600"/>
          </a:xfrm>
        </p:spPr>
        <p:txBody>
          <a:bodyPr>
            <a:normAutofit/>
          </a:bodyPr>
          <a:lstStyle/>
          <a:p>
            <a:br>
              <a:rPr lang="en-US" dirty="0">
                <a:latin typeface="Arial Black" panose="020B0A04020102020204" pitchFamily="34" charset="0"/>
              </a:rPr>
            </a:br>
            <a:r>
              <a:rPr lang="en-US" dirty="0">
                <a:latin typeface="Arial Black" panose="020B0A04020102020204" pitchFamily="34" charset="0"/>
              </a:rPr>
              <a:t>  </a:t>
            </a:r>
          </a:p>
        </p:txBody>
      </p:sp>
      <p:sp>
        <p:nvSpPr>
          <p:cNvPr id="3" name="Subtitle 2">
            <a:extLst>
              <a:ext uri="{FF2B5EF4-FFF2-40B4-BE49-F238E27FC236}">
                <a16:creationId xmlns:a16="http://schemas.microsoft.com/office/drawing/2014/main" id="{8D7C3C9B-F19C-46A0-48F6-4DD8A2A1DD7A}"/>
              </a:ext>
            </a:extLst>
          </p:cNvPr>
          <p:cNvSpPr>
            <a:spLocks noGrp="1"/>
          </p:cNvSpPr>
          <p:nvPr>
            <p:ph type="subTitle" idx="1"/>
          </p:nvPr>
        </p:nvSpPr>
        <p:spPr>
          <a:xfrm>
            <a:off x="324677" y="563217"/>
            <a:ext cx="11463131" cy="6049618"/>
          </a:xfrm>
        </p:spPr>
        <p:txBody>
          <a:bodyPr>
            <a:noAutofit/>
          </a:bodyPr>
          <a:lstStyle/>
          <a:p>
            <a:r>
              <a:rPr lang="en-US" sz="3600" b="1" i="1" dirty="0">
                <a:highlight>
                  <a:srgbClr val="FFFF00"/>
                </a:highlight>
              </a:rPr>
              <a:t>Mt. 6:19 </a:t>
            </a:r>
            <a:r>
              <a:rPr lang="en-US" sz="3600" b="1" i="1" dirty="0"/>
              <a:t>Lay not up for yourselves treasures upon earth, where moth and rust doth corrupt, and where thieves break through and steal: </a:t>
            </a:r>
            <a:r>
              <a:rPr lang="en-US" sz="3600" b="1" i="1" dirty="0">
                <a:highlight>
                  <a:srgbClr val="FFFF00"/>
                </a:highlight>
              </a:rPr>
              <a:t>20</a:t>
            </a:r>
            <a:r>
              <a:rPr lang="en-US" sz="3600" b="1" i="1" dirty="0"/>
              <a:t> But lay up for yourselves treasures in heaven, where neither moth nor rust doth corrupt, and where thieves do not break through nor steal:   </a:t>
            </a:r>
            <a:r>
              <a:rPr lang="en-US" sz="3600" b="1" i="1" dirty="0">
                <a:highlight>
                  <a:srgbClr val="FFFF00"/>
                </a:highlight>
              </a:rPr>
              <a:t>24</a:t>
            </a:r>
            <a:r>
              <a:rPr lang="en-US" sz="3600" b="1" i="1" dirty="0"/>
              <a:t> No man can serve two masters: for either he will hate the one, and love the other; or else he will hold to the one, and despise the other. Ye cannot serve God and mammon. </a:t>
            </a:r>
            <a:r>
              <a:rPr lang="en-US" sz="3600" b="1" i="1" dirty="0">
                <a:highlight>
                  <a:srgbClr val="FFFF00"/>
                </a:highlight>
              </a:rPr>
              <a:t>25 </a:t>
            </a:r>
            <a:r>
              <a:rPr lang="en-US" sz="3600" b="1" i="1" dirty="0"/>
              <a:t>Therefore I say unto you, Take no thought for your life, what ye shall eat, or what ye shall drink; nor yet for your body, what ye shall put on. Is not the life more than meat, and the body than raiment</a:t>
            </a:r>
          </a:p>
        </p:txBody>
      </p:sp>
    </p:spTree>
    <p:extLst>
      <p:ext uri="{BB962C8B-B14F-4D97-AF65-F5344CB8AC3E}">
        <p14:creationId xmlns:p14="http://schemas.microsoft.com/office/powerpoint/2010/main" val="27255655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ACF9C-4604-7C1D-7CE2-C4E27656B99F}"/>
              </a:ext>
            </a:extLst>
          </p:cNvPr>
          <p:cNvSpPr>
            <a:spLocks noGrp="1"/>
          </p:cNvSpPr>
          <p:nvPr>
            <p:ph type="ctrTitle"/>
          </p:nvPr>
        </p:nvSpPr>
        <p:spPr>
          <a:xfrm>
            <a:off x="351183" y="1122363"/>
            <a:ext cx="11277600" cy="5629620"/>
          </a:xfrm>
        </p:spPr>
        <p:txBody>
          <a:bodyPr>
            <a:normAutofit/>
          </a:bodyPr>
          <a:lstStyle/>
          <a:p>
            <a:pPr>
              <a:tabLst>
                <a:tab pos="231775" algn="l"/>
              </a:tabLst>
            </a:pPr>
            <a:br>
              <a:rPr lang="en-US" dirty="0"/>
            </a:br>
            <a:r>
              <a:rPr lang="en-US" dirty="0"/>
              <a:t> </a:t>
            </a:r>
          </a:p>
        </p:txBody>
      </p:sp>
      <p:sp>
        <p:nvSpPr>
          <p:cNvPr id="3" name="Subtitle 2">
            <a:extLst>
              <a:ext uri="{FF2B5EF4-FFF2-40B4-BE49-F238E27FC236}">
                <a16:creationId xmlns:a16="http://schemas.microsoft.com/office/drawing/2014/main" id="{428D07FA-094C-CBB6-FBEE-9B92418B9BB8}"/>
              </a:ext>
            </a:extLst>
          </p:cNvPr>
          <p:cNvSpPr>
            <a:spLocks noGrp="1"/>
          </p:cNvSpPr>
          <p:nvPr>
            <p:ph type="subTitle" idx="1"/>
          </p:nvPr>
        </p:nvSpPr>
        <p:spPr>
          <a:xfrm>
            <a:off x="563217" y="457200"/>
            <a:ext cx="11065566" cy="5917096"/>
          </a:xfrm>
        </p:spPr>
        <p:txBody>
          <a:bodyPr>
            <a:normAutofit/>
          </a:bodyPr>
          <a:lstStyle/>
          <a:p>
            <a:pPr>
              <a:tabLst>
                <a:tab pos="3830638" algn="l"/>
              </a:tabLst>
            </a:pPr>
            <a:r>
              <a:rPr lang="en-US" sz="3600" b="1" i="1" dirty="0">
                <a:highlight>
                  <a:srgbClr val="FFFF00"/>
                </a:highlight>
              </a:rPr>
              <a:t>26</a:t>
            </a:r>
            <a:r>
              <a:rPr lang="en-US" sz="3600" b="1" i="1" dirty="0"/>
              <a:t> Behold the fowls of the air: for they sow not, neither do they reap, nor gather into barns; yet your heavenly Father </a:t>
            </a:r>
            <a:r>
              <a:rPr lang="en-US" sz="3600" b="1" i="1" dirty="0" err="1"/>
              <a:t>feedeth</a:t>
            </a:r>
            <a:r>
              <a:rPr lang="en-US" sz="3600" b="1" i="1" dirty="0"/>
              <a:t> them. Are ye not much better than they?   </a:t>
            </a:r>
            <a:r>
              <a:rPr lang="en-US" sz="3600" b="1" i="1" dirty="0">
                <a:highlight>
                  <a:srgbClr val="FFFF00"/>
                </a:highlight>
              </a:rPr>
              <a:t>27 </a:t>
            </a:r>
            <a:r>
              <a:rPr lang="en-US" sz="3600" b="1" i="1" dirty="0"/>
              <a:t> Which of you by taking thought can add one cubit unto his stature for your heavenly Father </a:t>
            </a:r>
            <a:r>
              <a:rPr lang="en-US" sz="3600" b="1" i="1" dirty="0" err="1"/>
              <a:t>knoweth</a:t>
            </a:r>
            <a:r>
              <a:rPr lang="en-US" sz="3600" b="1" i="1" dirty="0"/>
              <a:t> that ye have need of all these things .   </a:t>
            </a:r>
            <a:r>
              <a:rPr lang="en-US" sz="3600" b="1" i="1" dirty="0">
                <a:highlight>
                  <a:srgbClr val="FFFF00"/>
                </a:highlight>
              </a:rPr>
              <a:t>33</a:t>
            </a:r>
            <a:r>
              <a:rPr lang="en-US" sz="3600" b="1" i="1" dirty="0"/>
              <a:t> But seek ye first the kingdom of God, and his righteousness; and all these things shall be added unto you.  </a:t>
            </a:r>
            <a:r>
              <a:rPr lang="en-US" sz="3600" b="1" i="1" dirty="0">
                <a:highlight>
                  <a:srgbClr val="FFFF00"/>
                </a:highlight>
              </a:rPr>
              <a:t>34 </a:t>
            </a:r>
            <a:r>
              <a:rPr lang="en-US" sz="3600" b="1" i="1" dirty="0"/>
              <a:t>Take therefore no thought for the morrow: for the morrow shall take thought for the things of itself. Sufficient unto the day is the evil thereof.</a:t>
            </a:r>
            <a:endParaRPr lang="en-US" sz="3600" i="1" dirty="0"/>
          </a:p>
        </p:txBody>
      </p:sp>
    </p:spTree>
    <p:extLst>
      <p:ext uri="{BB962C8B-B14F-4D97-AF65-F5344CB8AC3E}">
        <p14:creationId xmlns:p14="http://schemas.microsoft.com/office/powerpoint/2010/main" val="34397682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8F3934-10F2-3280-6DE4-09ED291E351D}"/>
              </a:ext>
            </a:extLst>
          </p:cNvPr>
          <p:cNvSpPr>
            <a:spLocks noGrp="1"/>
          </p:cNvSpPr>
          <p:nvPr>
            <p:ph type="ctrTitle"/>
          </p:nvPr>
        </p:nvSpPr>
        <p:spPr>
          <a:xfrm>
            <a:off x="6367461" y="728664"/>
            <a:ext cx="4984813" cy="3157080"/>
          </a:xfrm>
          <a:noFill/>
        </p:spPr>
        <p:txBody>
          <a:bodyPr>
            <a:normAutofit/>
          </a:bodyPr>
          <a:lstStyle/>
          <a:p>
            <a:pPr algn="l"/>
            <a:r>
              <a:rPr lang="en-US" sz="5200" i="1" dirty="0">
                <a:solidFill>
                  <a:schemeClr val="accent6">
                    <a:lumMod val="75000"/>
                  </a:schemeClr>
                </a:solidFill>
                <a:latin typeface="Arial Black" panose="020B0A04020102020204" pitchFamily="34" charset="0"/>
              </a:rPr>
              <a:t>The husband controls the money     	(budget)</a:t>
            </a:r>
          </a:p>
        </p:txBody>
      </p:sp>
      <p:sp>
        <p:nvSpPr>
          <p:cNvPr id="3" name="Subtitle 2">
            <a:extLst>
              <a:ext uri="{FF2B5EF4-FFF2-40B4-BE49-F238E27FC236}">
                <a16:creationId xmlns:a16="http://schemas.microsoft.com/office/drawing/2014/main" id="{950953C6-0187-98FC-CF95-C63665E79AB2}"/>
              </a:ext>
            </a:extLst>
          </p:cNvPr>
          <p:cNvSpPr>
            <a:spLocks noGrp="1"/>
          </p:cNvSpPr>
          <p:nvPr>
            <p:ph type="subTitle" idx="1"/>
          </p:nvPr>
        </p:nvSpPr>
        <p:spPr>
          <a:xfrm>
            <a:off x="6367461" y="4072045"/>
            <a:ext cx="4984813" cy="2057289"/>
          </a:xfrm>
          <a:noFill/>
        </p:spPr>
        <p:txBody>
          <a:bodyPr>
            <a:noAutofit/>
          </a:bodyPr>
          <a:lstStyle/>
          <a:p>
            <a:r>
              <a:rPr lang="en-US" sz="4000" dirty="0">
                <a:latin typeface="Arial Black" panose="020B0A04020102020204" pitchFamily="34" charset="0"/>
              </a:rPr>
              <a:t>This doesn’t mean that he  has to spend the money…</a:t>
            </a:r>
          </a:p>
        </p:txBody>
      </p:sp>
      <p:pic>
        <p:nvPicPr>
          <p:cNvPr id="2050" name="Picture 2" descr="Money Mistakes – PobsOnline Stories.">
            <a:extLst>
              <a:ext uri="{FF2B5EF4-FFF2-40B4-BE49-F238E27FC236}">
                <a16:creationId xmlns:a16="http://schemas.microsoft.com/office/drawing/2014/main" id="{8F1A4AAC-01D3-6671-76F8-272B84C276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588" r="9036" b="-2"/>
          <a:stretch/>
        </p:blipFill>
        <p:spPr bwMode="auto">
          <a:xfrm>
            <a:off x="1" y="10"/>
            <a:ext cx="6005512"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00307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8F3934-10F2-3280-6DE4-09ED291E351D}"/>
              </a:ext>
            </a:extLst>
          </p:cNvPr>
          <p:cNvSpPr>
            <a:spLocks noGrp="1"/>
          </p:cNvSpPr>
          <p:nvPr>
            <p:ph type="ctrTitle"/>
          </p:nvPr>
        </p:nvSpPr>
        <p:spPr>
          <a:xfrm>
            <a:off x="6367460" y="278343"/>
            <a:ext cx="4984813" cy="3157080"/>
          </a:xfrm>
          <a:noFill/>
        </p:spPr>
        <p:txBody>
          <a:bodyPr>
            <a:normAutofit/>
          </a:bodyPr>
          <a:lstStyle/>
          <a:p>
            <a:pPr algn="l"/>
            <a:r>
              <a:rPr lang="en-US" sz="5200" i="1" dirty="0">
                <a:solidFill>
                  <a:schemeClr val="accent6">
                    <a:lumMod val="75000"/>
                  </a:schemeClr>
                </a:solidFill>
                <a:latin typeface="Arial Black" panose="020B0A04020102020204" pitchFamily="34" charset="0"/>
              </a:rPr>
              <a:t>The husband  controls the money 	(budget)</a:t>
            </a:r>
          </a:p>
        </p:txBody>
      </p:sp>
      <p:sp>
        <p:nvSpPr>
          <p:cNvPr id="3" name="Subtitle 2">
            <a:extLst>
              <a:ext uri="{FF2B5EF4-FFF2-40B4-BE49-F238E27FC236}">
                <a16:creationId xmlns:a16="http://schemas.microsoft.com/office/drawing/2014/main" id="{950953C6-0187-98FC-CF95-C63665E79AB2}"/>
              </a:ext>
            </a:extLst>
          </p:cNvPr>
          <p:cNvSpPr>
            <a:spLocks noGrp="1"/>
          </p:cNvSpPr>
          <p:nvPr>
            <p:ph type="subTitle" idx="1"/>
          </p:nvPr>
        </p:nvSpPr>
        <p:spPr>
          <a:xfrm>
            <a:off x="6367459" y="3713766"/>
            <a:ext cx="4984813" cy="2368982"/>
          </a:xfrm>
          <a:noFill/>
        </p:spPr>
        <p:txBody>
          <a:bodyPr>
            <a:noAutofit/>
          </a:bodyPr>
          <a:lstStyle/>
          <a:p>
            <a:r>
              <a:rPr lang="en-US" sz="4000" dirty="0">
                <a:latin typeface="Arial Black" panose="020B0A04020102020204" pitchFamily="34" charset="0"/>
              </a:rPr>
              <a:t>It does mean that he must be aware of every expenditure…</a:t>
            </a:r>
          </a:p>
        </p:txBody>
      </p:sp>
      <p:pic>
        <p:nvPicPr>
          <p:cNvPr id="2050" name="Picture 2" descr="Money Mistakes – PobsOnline Stories.">
            <a:extLst>
              <a:ext uri="{FF2B5EF4-FFF2-40B4-BE49-F238E27FC236}">
                <a16:creationId xmlns:a16="http://schemas.microsoft.com/office/drawing/2014/main" id="{8F1A4AAC-01D3-6671-76F8-272B84C276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588" r="9036" b="-2"/>
          <a:stretch/>
        </p:blipFill>
        <p:spPr bwMode="auto">
          <a:xfrm>
            <a:off x="1" y="10"/>
            <a:ext cx="6005512"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94620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How To Be A Good Working Wife - Boldsky.com">
            <a:extLst>
              <a:ext uri="{FF2B5EF4-FFF2-40B4-BE49-F238E27FC236}">
                <a16:creationId xmlns:a16="http://schemas.microsoft.com/office/drawing/2014/main" id="{116E0278-DAE7-8485-A0EA-C20697EAD85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436"/>
          <a:stretch/>
        </p:blipFill>
        <p:spPr bwMode="auto">
          <a:xfrm>
            <a:off x="2522358" y="10"/>
            <a:ext cx="9669642" cy="6857990"/>
          </a:xfrm>
          <a:prstGeom prst="rect">
            <a:avLst/>
          </a:prstGeom>
          <a:extLst>
            <a:ext uri="{909E8E84-426E-40DD-AFC4-6F175D3DCCD1}">
              <a14:hiddenFill xmlns:a14="http://schemas.microsoft.com/office/drawing/2010/main">
                <a:solidFill>
                  <a:srgbClr val="FFFFFF"/>
                </a:solidFill>
              </a14:hiddenFill>
            </a:ext>
          </a:extLst>
        </p:spPr>
      </p:pic>
      <p:sp>
        <p:nvSpPr>
          <p:cNvPr id="3081" name="Rectangle 308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52329A-3410-DD8E-979B-624F200B8E3E}"/>
              </a:ext>
            </a:extLst>
          </p:cNvPr>
          <p:cNvSpPr>
            <a:spLocks noGrp="1"/>
          </p:cNvSpPr>
          <p:nvPr>
            <p:ph type="ctrTitle"/>
          </p:nvPr>
        </p:nvSpPr>
        <p:spPr>
          <a:xfrm>
            <a:off x="428767" y="0"/>
            <a:ext cx="3973385" cy="3692028"/>
          </a:xfrm>
          <a:noFill/>
        </p:spPr>
        <p:txBody>
          <a:bodyPr>
            <a:normAutofit/>
          </a:bodyPr>
          <a:lstStyle/>
          <a:p>
            <a:pPr algn="l"/>
            <a:r>
              <a:rPr lang="en-US" sz="5200" i="1" dirty="0">
                <a:latin typeface="Arial Black" panose="020B0A04020102020204" pitchFamily="34" charset="0"/>
              </a:rPr>
              <a:t>May the wife work outside the home?</a:t>
            </a:r>
          </a:p>
        </p:txBody>
      </p:sp>
      <p:sp>
        <p:nvSpPr>
          <p:cNvPr id="3" name="Subtitle 2">
            <a:extLst>
              <a:ext uri="{FF2B5EF4-FFF2-40B4-BE49-F238E27FC236}">
                <a16:creationId xmlns:a16="http://schemas.microsoft.com/office/drawing/2014/main" id="{841834E2-FF9C-C36E-69E1-BC01D683EBAA}"/>
              </a:ext>
            </a:extLst>
          </p:cNvPr>
          <p:cNvSpPr>
            <a:spLocks noGrp="1"/>
          </p:cNvSpPr>
          <p:nvPr>
            <p:ph type="subTitle" idx="1"/>
          </p:nvPr>
        </p:nvSpPr>
        <p:spPr>
          <a:xfrm>
            <a:off x="535665" y="4532354"/>
            <a:ext cx="3973386" cy="1485319"/>
          </a:xfrm>
          <a:noFill/>
        </p:spPr>
        <p:txBody>
          <a:bodyPr>
            <a:noAutofit/>
          </a:bodyPr>
          <a:lstStyle/>
          <a:p>
            <a:pPr algn="l"/>
            <a:r>
              <a:rPr lang="en-US" sz="4000" i="1" dirty="0">
                <a:ln>
                  <a:solidFill>
                    <a:sysClr val="windowText" lastClr="000000"/>
                  </a:solidFill>
                </a:ln>
                <a:solidFill>
                  <a:srgbClr val="FF99FF"/>
                </a:solidFill>
                <a:effectLst>
                  <a:glow rad="101600">
                    <a:schemeClr val="tx1">
                      <a:alpha val="60000"/>
                    </a:schemeClr>
                  </a:glow>
                </a:effectLst>
                <a:latin typeface="Arial Black" panose="020B0A04020102020204" pitchFamily="34" charset="0"/>
              </a:rPr>
              <a:t>What is the “ideal”  wife &amp; mother?</a:t>
            </a:r>
          </a:p>
        </p:txBody>
      </p:sp>
    </p:spTree>
    <p:extLst>
      <p:ext uri="{BB962C8B-B14F-4D97-AF65-F5344CB8AC3E}">
        <p14:creationId xmlns:p14="http://schemas.microsoft.com/office/powerpoint/2010/main" val="34678891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3F268-F08C-B9C9-87AD-303F6325B2B6}"/>
              </a:ext>
            </a:extLst>
          </p:cNvPr>
          <p:cNvSpPr>
            <a:spLocks noGrp="1"/>
          </p:cNvSpPr>
          <p:nvPr>
            <p:ph type="ctrTitle"/>
          </p:nvPr>
        </p:nvSpPr>
        <p:spPr>
          <a:xfrm>
            <a:off x="212035" y="960782"/>
            <a:ext cx="11463130" cy="6347792"/>
          </a:xfrm>
        </p:spPr>
        <p:txBody>
          <a:bodyPr>
            <a:normAutofit fontScale="90000"/>
          </a:bodyPr>
          <a:lstStyle/>
          <a:p>
            <a:r>
              <a:rPr lang="en-US" sz="3600" i="1" dirty="0">
                <a:highlight>
                  <a:srgbClr val="FFFF00"/>
                </a:highlight>
                <a:latin typeface="Arial Black" panose="020B0A04020102020204" pitchFamily="34" charset="0"/>
              </a:rPr>
              <a:t>Prov. 31:13 </a:t>
            </a:r>
            <a:r>
              <a:rPr lang="en-US" sz="3600" i="1" dirty="0">
                <a:latin typeface="Arial Black" panose="020B0A04020102020204" pitchFamily="34" charset="0"/>
              </a:rPr>
              <a:t>She </a:t>
            </a:r>
            <a:r>
              <a:rPr lang="en-US" sz="3600" i="1" dirty="0" err="1">
                <a:latin typeface="Arial Black" panose="020B0A04020102020204" pitchFamily="34" charset="0"/>
              </a:rPr>
              <a:t>seeketh</a:t>
            </a:r>
            <a:r>
              <a:rPr lang="en-US" sz="3600" i="1" dirty="0">
                <a:latin typeface="Arial Black" panose="020B0A04020102020204" pitchFamily="34" charset="0"/>
              </a:rPr>
              <a:t> wool, and flax, and worketh willingly with her hands.</a:t>
            </a:r>
            <a:r>
              <a:rPr lang="en-US" sz="3600" i="1" dirty="0">
                <a:highlight>
                  <a:srgbClr val="FFFF00"/>
                </a:highlight>
                <a:latin typeface="Arial Black" panose="020B0A04020102020204" pitchFamily="34" charset="0"/>
              </a:rPr>
              <a:t>14</a:t>
            </a:r>
            <a:r>
              <a:rPr lang="en-US" sz="3600" i="1" dirty="0">
                <a:latin typeface="Arial Black" panose="020B0A04020102020204" pitchFamily="34" charset="0"/>
              </a:rPr>
              <a:t> She is like the merchants' ships; she bringeth her food from afar.</a:t>
            </a:r>
            <a:br>
              <a:rPr lang="en-US" sz="3600" i="1" dirty="0">
                <a:latin typeface="Arial Black" panose="020B0A04020102020204" pitchFamily="34" charset="0"/>
              </a:rPr>
            </a:br>
            <a:r>
              <a:rPr lang="en-US" sz="3600" i="1" dirty="0">
                <a:highlight>
                  <a:srgbClr val="FFFF00"/>
                </a:highlight>
                <a:latin typeface="Arial Black" panose="020B0A04020102020204" pitchFamily="34" charset="0"/>
              </a:rPr>
              <a:t>15 </a:t>
            </a:r>
            <a:r>
              <a:rPr lang="en-US" sz="3600" i="1" dirty="0">
                <a:latin typeface="Arial Black" panose="020B0A04020102020204" pitchFamily="34" charset="0"/>
              </a:rPr>
              <a:t>She </a:t>
            </a:r>
            <a:r>
              <a:rPr lang="en-US" sz="3600" i="1" dirty="0" err="1">
                <a:latin typeface="Arial Black" panose="020B0A04020102020204" pitchFamily="34" charset="0"/>
              </a:rPr>
              <a:t>riseth</a:t>
            </a:r>
            <a:r>
              <a:rPr lang="en-US" sz="3600" i="1" dirty="0">
                <a:latin typeface="Arial Black" panose="020B0A04020102020204" pitchFamily="34" charset="0"/>
              </a:rPr>
              <a:t> also while it is yet night, and giveth meat to her household, and a portion to her maidens.  </a:t>
            </a:r>
            <a:r>
              <a:rPr lang="en-US" sz="3600" i="1" dirty="0">
                <a:highlight>
                  <a:srgbClr val="FFFF00"/>
                </a:highlight>
                <a:latin typeface="Arial Black" panose="020B0A04020102020204" pitchFamily="34" charset="0"/>
              </a:rPr>
              <a:t>16 </a:t>
            </a:r>
            <a:r>
              <a:rPr lang="en-US" sz="3600" i="1" dirty="0">
                <a:latin typeface="Arial Black" panose="020B0A04020102020204" pitchFamily="34" charset="0"/>
              </a:rPr>
              <a:t>She </a:t>
            </a:r>
            <a:r>
              <a:rPr lang="en-US" sz="3600" i="1" dirty="0" err="1">
                <a:latin typeface="Arial Black" panose="020B0A04020102020204" pitchFamily="34" charset="0"/>
              </a:rPr>
              <a:t>considereth</a:t>
            </a:r>
            <a:r>
              <a:rPr lang="en-US" sz="3600" i="1" dirty="0">
                <a:latin typeface="Arial Black" panose="020B0A04020102020204" pitchFamily="34" charset="0"/>
              </a:rPr>
              <a:t> a field, and </a:t>
            </a:r>
            <a:r>
              <a:rPr lang="en-US" sz="3600" i="1" dirty="0" err="1">
                <a:latin typeface="Arial Black" panose="020B0A04020102020204" pitchFamily="34" charset="0"/>
              </a:rPr>
              <a:t>buyeth</a:t>
            </a:r>
            <a:r>
              <a:rPr lang="en-US" sz="3600" i="1" dirty="0">
                <a:latin typeface="Arial Black" panose="020B0A04020102020204" pitchFamily="34" charset="0"/>
              </a:rPr>
              <a:t> it: with the fruit of her hands she </a:t>
            </a:r>
            <a:r>
              <a:rPr lang="en-US" sz="3600" i="1" dirty="0" err="1">
                <a:latin typeface="Arial Black" panose="020B0A04020102020204" pitchFamily="34" charset="0"/>
              </a:rPr>
              <a:t>planteth</a:t>
            </a:r>
            <a:r>
              <a:rPr lang="en-US" sz="3600" i="1" dirty="0">
                <a:latin typeface="Arial Black" panose="020B0A04020102020204" pitchFamily="34" charset="0"/>
              </a:rPr>
              <a:t> a vineyard.  </a:t>
            </a:r>
            <a:r>
              <a:rPr lang="en-US" sz="3600" i="1" dirty="0">
                <a:highlight>
                  <a:srgbClr val="FFFF00"/>
                </a:highlight>
                <a:latin typeface="Arial Black" panose="020B0A04020102020204" pitchFamily="34" charset="0"/>
              </a:rPr>
              <a:t>17 </a:t>
            </a:r>
            <a:r>
              <a:rPr lang="en-US" sz="3600" i="1" dirty="0">
                <a:latin typeface="Arial Black" panose="020B0A04020102020204" pitchFamily="34" charset="0"/>
              </a:rPr>
              <a:t>She </a:t>
            </a:r>
            <a:r>
              <a:rPr lang="en-US" sz="3600" i="1" dirty="0" err="1">
                <a:latin typeface="Arial Black" panose="020B0A04020102020204" pitchFamily="34" charset="0"/>
              </a:rPr>
              <a:t>girdeth</a:t>
            </a:r>
            <a:r>
              <a:rPr lang="en-US" sz="3600" i="1" dirty="0">
                <a:latin typeface="Arial Black" panose="020B0A04020102020204" pitchFamily="34" charset="0"/>
              </a:rPr>
              <a:t> her loins with strength, and </a:t>
            </a:r>
            <a:r>
              <a:rPr lang="en-US" sz="3600" i="1" dirty="0" err="1">
                <a:latin typeface="Arial Black" panose="020B0A04020102020204" pitchFamily="34" charset="0"/>
              </a:rPr>
              <a:t>strengtheneth</a:t>
            </a:r>
            <a:r>
              <a:rPr lang="en-US" sz="3600" i="1" dirty="0">
                <a:latin typeface="Arial Black" panose="020B0A04020102020204" pitchFamily="34" charset="0"/>
              </a:rPr>
              <a:t> her arms. </a:t>
            </a:r>
            <a:r>
              <a:rPr lang="en-US" sz="3600" i="1" dirty="0">
                <a:highlight>
                  <a:srgbClr val="FFFF00"/>
                </a:highlight>
                <a:latin typeface="Arial Black" panose="020B0A04020102020204" pitchFamily="34" charset="0"/>
              </a:rPr>
              <a:t>18 </a:t>
            </a:r>
            <a:r>
              <a:rPr lang="en-US" sz="3600" i="1" dirty="0">
                <a:latin typeface="Arial Black" panose="020B0A04020102020204" pitchFamily="34" charset="0"/>
              </a:rPr>
              <a:t>She </a:t>
            </a:r>
            <a:r>
              <a:rPr lang="en-US" sz="3600" i="1" dirty="0" err="1">
                <a:latin typeface="Arial Black" panose="020B0A04020102020204" pitchFamily="34" charset="0"/>
              </a:rPr>
              <a:t>perceiveth</a:t>
            </a:r>
            <a:r>
              <a:rPr lang="en-US" sz="3600" i="1" dirty="0">
                <a:latin typeface="Arial Black" panose="020B0A04020102020204" pitchFamily="34" charset="0"/>
              </a:rPr>
              <a:t> that her merchandise is good: her candle </a:t>
            </a:r>
            <a:r>
              <a:rPr lang="en-US" sz="3600" i="1" dirty="0" err="1">
                <a:latin typeface="Arial Black" panose="020B0A04020102020204" pitchFamily="34" charset="0"/>
              </a:rPr>
              <a:t>goeth</a:t>
            </a:r>
            <a:r>
              <a:rPr lang="en-US" sz="3600" i="1" dirty="0">
                <a:latin typeface="Arial Black" panose="020B0A04020102020204" pitchFamily="34" charset="0"/>
              </a:rPr>
              <a:t> not out by night. </a:t>
            </a:r>
            <a:r>
              <a:rPr lang="en-US" sz="3600" i="1" dirty="0">
                <a:highlight>
                  <a:srgbClr val="FFFF00"/>
                </a:highlight>
                <a:latin typeface="Arial Black" panose="020B0A04020102020204" pitchFamily="34" charset="0"/>
              </a:rPr>
              <a:t>19</a:t>
            </a:r>
            <a:r>
              <a:rPr lang="en-US" sz="3600" i="1" dirty="0">
                <a:latin typeface="Arial Black" panose="020B0A04020102020204" pitchFamily="34" charset="0"/>
              </a:rPr>
              <a:t> She </a:t>
            </a:r>
            <a:r>
              <a:rPr lang="en-US" sz="3600" i="1" dirty="0" err="1">
                <a:latin typeface="Arial Black" panose="020B0A04020102020204" pitchFamily="34" charset="0"/>
              </a:rPr>
              <a:t>layeth</a:t>
            </a:r>
            <a:r>
              <a:rPr lang="en-US" sz="3600" i="1" dirty="0">
                <a:latin typeface="Arial Black" panose="020B0A04020102020204" pitchFamily="34" charset="0"/>
              </a:rPr>
              <a:t> her hands to the spindle, and her hands hold the distaff. </a:t>
            </a:r>
            <a:r>
              <a:rPr lang="en-US" sz="3600" i="1" dirty="0">
                <a:highlight>
                  <a:srgbClr val="FFFF00"/>
                </a:highlight>
                <a:latin typeface="Arial Black" panose="020B0A04020102020204" pitchFamily="34" charset="0"/>
              </a:rPr>
              <a:t> 20 </a:t>
            </a:r>
            <a:r>
              <a:rPr lang="en-US" sz="3600" i="1" dirty="0">
                <a:latin typeface="Arial Black" panose="020B0A04020102020204" pitchFamily="34" charset="0"/>
              </a:rPr>
              <a:t>She </a:t>
            </a:r>
            <a:r>
              <a:rPr lang="en-US" sz="3600" i="1" dirty="0" err="1">
                <a:latin typeface="Arial Black" panose="020B0A04020102020204" pitchFamily="34" charset="0"/>
              </a:rPr>
              <a:t>stretcheth</a:t>
            </a:r>
            <a:r>
              <a:rPr lang="en-US" sz="3600" i="1" dirty="0">
                <a:latin typeface="Arial Black" panose="020B0A04020102020204" pitchFamily="34" charset="0"/>
              </a:rPr>
              <a:t> out her hand to the poor; yea, she </a:t>
            </a:r>
            <a:r>
              <a:rPr lang="en-US" sz="3600" i="1" dirty="0" err="1">
                <a:latin typeface="Arial Black" panose="020B0A04020102020204" pitchFamily="34" charset="0"/>
              </a:rPr>
              <a:t>reacheth</a:t>
            </a:r>
            <a:r>
              <a:rPr lang="en-US" sz="3600" i="1" dirty="0">
                <a:latin typeface="Arial Black" panose="020B0A04020102020204" pitchFamily="34" charset="0"/>
              </a:rPr>
              <a:t> forth her hands to the needy.</a:t>
            </a:r>
            <a:br>
              <a:rPr lang="en-US" sz="3600" dirty="0"/>
            </a:br>
            <a:r>
              <a:rPr lang="en-US" dirty="0"/>
              <a:t> </a:t>
            </a:r>
          </a:p>
        </p:txBody>
      </p:sp>
    </p:spTree>
    <p:extLst>
      <p:ext uri="{BB962C8B-B14F-4D97-AF65-F5344CB8AC3E}">
        <p14:creationId xmlns:p14="http://schemas.microsoft.com/office/powerpoint/2010/main" val="324576666"/>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2466</TotalTime>
  <Words>723</Words>
  <Application>Microsoft Office PowerPoint</Application>
  <PresentationFormat>Widescreen</PresentationFormat>
  <Paragraphs>35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Calibri Light</vt:lpstr>
      <vt:lpstr>Cooper Black</vt:lpstr>
      <vt:lpstr>Office Theme</vt:lpstr>
      <vt:lpstr>MARRIAGE SEMINAR </vt:lpstr>
      <vt:lpstr>MARRIAGE SEMINAR </vt:lpstr>
      <vt:lpstr>$HEKEL$</vt:lpstr>
      <vt:lpstr>   </vt:lpstr>
      <vt:lpstr>  </vt:lpstr>
      <vt:lpstr>The husband controls the money      (budget)</vt:lpstr>
      <vt:lpstr>The husband  controls the money  (budget)</vt:lpstr>
      <vt:lpstr>May the wife work outside the home?</vt:lpstr>
      <vt:lpstr>Prov. 31:13 She seeketh wool, and flax, and worketh willingly with her hands.14 She is like the merchants' ships; she bringeth her food from afar. 15 She riseth also while it is yet night, and giveth meat to her household, and a portion to her maidens.  16 She considereth a field, and buyeth it: with the fruit of her hands she planteth a vineyard.  17 She girdeth her loins with strength, and strengtheneth her arms. 18 She perceiveth that her merchandise is good: her candle goeth not out by night. 19 She layeth her hands to the spindle, and her hands hold the distaff.  20 She stretcheth out her hand to the poor; yea, she reacheth forth her hands to the needy.  </vt:lpstr>
      <vt:lpstr>Prov. 31:21 She is not afraid of the snow for her household: for all her household are clothed with scarlet. 22 She maketh herself coverings of tapestry; her clothing is silk and purple. 23 Her husband is known in the gates, when he sitteth among the elders of the land.  24 She maketh fine linen, and selleth it; and delivereth girdles unto the merchant.  25 Strength and honour are her clothing; and she shall rejoice in time to come.  26 She openeth her mouth with wisdom; and in her tongue is the law of kindness. 27 She looketh well to the ways of her household, and eateth not the bread of idleness.</vt:lpstr>
      <vt:lpstr>Here are some “ifs”…</vt:lpstr>
      <vt:lpstr>THE WIFE AND FINANCIAL PLANNING…</vt:lpstr>
      <vt:lpstr>MARRIAGE SEMINAR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SEMINAR </dc:title>
  <dc:creator>Paul Fedena</dc:creator>
  <cp:lastModifiedBy>Paul Fedena</cp:lastModifiedBy>
  <cp:revision>1</cp:revision>
  <dcterms:created xsi:type="dcterms:W3CDTF">2023-08-24T22:09:00Z</dcterms:created>
  <dcterms:modified xsi:type="dcterms:W3CDTF">2023-08-26T15:15:10Z</dcterms:modified>
</cp:coreProperties>
</file>