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5" r:id="rId4"/>
    <p:sldId id="257" r:id="rId5"/>
    <p:sldId id="271" r:id="rId6"/>
    <p:sldId id="272" r:id="rId7"/>
    <p:sldId id="262" r:id="rId8"/>
    <p:sldId id="263" r:id="rId9"/>
    <p:sldId id="273" r:id="rId10"/>
    <p:sldId id="274" r:id="rId11"/>
    <p:sldId id="267" r:id="rId12"/>
    <p:sldId id="269" r:id="rId13"/>
    <p:sldId id="277" r:id="rId14"/>
    <p:sldId id="276" r:id="rId15"/>
    <p:sldId id="270" r:id="rId16"/>
    <p:sldId id="27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FE3000"/>
    <a:srgbClr val="FFFFFF"/>
    <a:srgbClr val="FFFF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1225-DC26-4090-B779-44ACC45A83D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285C-E3AB-4E83-A586-6D3D8B999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save.com/wallpapers/1920x1200/heaven/430468/heaven-hd-com-430468.jpg">
            <a:extLst>
              <a:ext uri="{FF2B5EF4-FFF2-40B4-BE49-F238E27FC236}">
                <a16:creationId xmlns:a16="http://schemas.microsoft.com/office/drawing/2014/main" id="{A3F57297-5EA4-42E3-B946-7A7A6252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94402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C6735-08ED-447A-9C44-4BA687212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438400"/>
            <a:ext cx="6172200" cy="2384425"/>
          </a:xfrm>
        </p:spPr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HEAVEN ON EARTH </a:t>
            </a:r>
            <a:b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</a:b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777394849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ul Fedena\My Documents\My Pictures\The Heavens\The Heavens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9144000" cy="1676400"/>
          </a:xfrm>
        </p:spPr>
        <p:txBody>
          <a:bodyPr>
            <a:no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HEAVEN IS JESUS’ CURE FOR INSECURITY: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2286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HEAVEN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– GOD’S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HOME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                  AND  THE  BELIEVER’S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HOPE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1242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His Father’s House Becomes Our House: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Its size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Its location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Its accessibility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Its wonders</a:t>
            </a:r>
          </a:p>
          <a:p>
            <a:pPr algn="ctr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thyst Bold Italic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0"/>
            <a:ext cx="12191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-228600"/>
            <a:ext cx="10515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er" pitchFamily="2" charset="0"/>
            </a:endParaRPr>
          </a:p>
          <a:p>
            <a:pPr algn="ctr"/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“…and there shall in no wise enter into it anything that </a:t>
            </a:r>
            <a:r>
              <a:rPr lang="en-US" sz="4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defileth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neither whatsoever </a:t>
            </a:r>
            <a:r>
              <a:rPr lang="en-US" sz="4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worketh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abomination, or </a:t>
            </a:r>
            <a:r>
              <a:rPr lang="en-US" sz="4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maketh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 lie:  but </a:t>
            </a:r>
            <a:r>
              <a:rPr lang="en-US" sz="48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they which are written in the Lamb’s book of life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  Rev. 21:27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2286000"/>
            <a:ext cx="12344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-228600"/>
            <a:ext cx="10668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er" pitchFamily="2" charset="0"/>
            </a:endParaRPr>
          </a:p>
          <a:p>
            <a:pPr algn="ctr"/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“…the fearful, and the unbelieving and the abominable, and murderers and whoremongers and sorcerers, and idolaters, and all liars,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0"/>
            <a:ext cx="12191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-228600"/>
            <a:ext cx="10515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er" pitchFamily="2" charset="0"/>
            </a:endParaRPr>
          </a:p>
          <a:p>
            <a:pPr algn="ctr"/>
            <a:r>
              <a:rPr lang="en-US" sz="60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shall have their part in </a:t>
            </a:r>
            <a:r>
              <a:rPr lang="en-US" sz="60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lake which </a:t>
            </a:r>
            <a:r>
              <a:rPr lang="en-US" sz="6000" i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burneth</a:t>
            </a:r>
            <a:r>
              <a:rPr lang="en-US" sz="60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with fire and brimstone:  which is the second death</a:t>
            </a:r>
            <a:r>
              <a:rPr lang="en-US" sz="60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 </a:t>
            </a:r>
            <a:endParaRPr lang="en-US" sz="40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40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Rev. 21:8</a:t>
            </a: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72146"/>
            <a:ext cx="12192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-228600"/>
            <a:ext cx="10744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er" pitchFamily="2" charset="0"/>
            </a:endParaRPr>
          </a:p>
          <a:p>
            <a:pPr algn="ctr"/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“Know ye not that the unrighteous shall not inherit the kingdom of God.  Be not deceived:  neither fornicators, nor idolaters, nor adulterers, nor effeminate, nor abusers </a:t>
            </a:r>
            <a:endParaRPr lang="en-US" sz="36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4" y="-2285999"/>
            <a:ext cx="12361333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-228600"/>
            <a:ext cx="10591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er" pitchFamily="2" charset="0"/>
            </a:endParaRPr>
          </a:p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…of themselves with mankind, nor</a:t>
            </a:r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er" pitchFamily="2" charset="0"/>
              </a:rPr>
              <a:t> </a:t>
            </a:r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thieves, nor drunkards, nor evil doers, nor extortioners, shall inherit the kingdom of God.”          1 Cor. 6:9</a:t>
            </a: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2.bp.blogspot.com/_-qWumT93ZWc/SrhCUZ_y6WI/AAAAAAAABOg/WCKfFDmJvsY/s400/jesus-the-way-the-truth-the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980A386-3E02-4129-AAD5-CBC8C529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904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90600"/>
            <a:ext cx="7772400" cy="2819400"/>
          </a:xfrm>
        </p:spPr>
        <p:txBody>
          <a:bodyPr>
            <a:no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IS HEAVEN 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YOUR 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</a:rPr>
            </a:br>
            <a:r>
              <a:rPr lang="en-US" sz="4800" u="sng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FINAL DESTINATION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?</a:t>
            </a:r>
            <a:b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</a:br>
            <a:br>
              <a:rPr lang="en-US" sz="5400" dirty="0">
                <a:solidFill>
                  <a:srgbClr val="66FFFF"/>
                </a:solidFill>
                <a:latin typeface="Amethyst Bold Italic" pitchFamily="2" charset="0"/>
              </a:rPr>
            </a:br>
            <a:endParaRPr lang="en-US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thyst Bold Italic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438400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Where will </a:t>
            </a:r>
            <a:r>
              <a:rPr lang="en-US" sz="4800" b="1" i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YOU</a:t>
            </a:r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spend  </a:t>
            </a:r>
            <a:r>
              <a:rPr lang="en-US" sz="4800" b="1" i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forever</a:t>
            </a:r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?!!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your friends &amp; loved ones?!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904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8610600" cy="2971800"/>
          </a:xfrm>
        </p:spPr>
        <p:txBody>
          <a:bodyPr>
            <a:norm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HEAVEN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– GOD’S 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HOME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AND </a:t>
            </a:r>
            <a:b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 BELIEVER’S 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38100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“…for the </a:t>
            </a:r>
            <a:r>
              <a:rPr lang="en-US" sz="4800" b="1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hope</a:t>
            </a:r>
            <a:r>
              <a:rPr lang="en-US" sz="4800" b="1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which is laid up for you in </a:t>
            </a:r>
            <a:r>
              <a:rPr lang="en-US" sz="4800" b="1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heaven</a:t>
            </a:r>
            <a:r>
              <a:rPr lang="en-US" sz="4800" b="1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Col. 1:5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904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8610600" cy="2971800"/>
          </a:xfrm>
        </p:spPr>
        <p:txBody>
          <a:bodyPr>
            <a:norm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HEAVEN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– GOD’S 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HOME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AND </a:t>
            </a:r>
            <a:b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 BELIEVER’S 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048001"/>
            <a:ext cx="1066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Where is heaven?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Who will be there?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What will our neighbors be like?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What will heaven be like?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Paul Fedena\My Documents\My Pictures\The Heavens\The Heavens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12192000" cy="914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5400"/>
            <a:ext cx="9144000" cy="1676400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 HEAVEN IS JESUS’ CURE FOR HEART TROUBLE: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66700" y="2895600"/>
            <a:ext cx="12649200" cy="762000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“Let not your heart be troubled…” John 14:1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1524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HEAVEN – GOD’S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HOME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               AND  THE  BELIEVER’S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HOPE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657600"/>
            <a:ext cx="845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They have “heart trouble”</a:t>
            </a:r>
          </a:p>
          <a:p>
            <a:pPr algn="ctr"/>
            <a:r>
              <a:rPr lang="en-US" sz="3600" b="1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SAD</a:t>
            </a:r>
          </a:p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rgbClr val="FE3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ASHAMED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PERPLEXED</a:t>
            </a:r>
          </a:p>
          <a:p>
            <a:pPr algn="ctr"/>
            <a:r>
              <a:rPr lang="en-US" sz="3600" b="1" i="1" dirty="0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DISTURBED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Paul Fedena\My Documents\My Pictures\The Heavens\The Heavens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00"/>
            <a:ext cx="12192000" cy="914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5400"/>
            <a:ext cx="9144000" cy="1676400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 HEAVEN IS JESUS’ CURE FOR HEART TROUBLE: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10896600" cy="762000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“Let not your heart be troubled…”John 14:1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1524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HEAVEN – GOD’S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HOME  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            AND  THE  BELIEVER’S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HOPE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505201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abic Typesetting" panose="020B0604020202020204" pitchFamily="66" charset="-78"/>
              </a:rPr>
              <a:t>Faith in His Person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abic Typesetting" panose="020B0604020202020204" pitchFamily="66" charset="-78"/>
              </a:rPr>
              <a:t>Faith in His Pronouncement</a:t>
            </a:r>
          </a:p>
          <a:p>
            <a:pPr algn="ctr"/>
            <a:r>
              <a:rPr lang="en-US" sz="3600" b="1" i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promise of a place:</a:t>
            </a:r>
          </a:p>
          <a:p>
            <a:r>
              <a:rPr lang="en-US" sz="3200" b="1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“HOME”</a:t>
            </a:r>
          </a:p>
          <a:p>
            <a:r>
              <a:rPr lang="en-US" sz="3200" b="1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 COUNTRY”</a:t>
            </a:r>
          </a:p>
          <a:p>
            <a:r>
              <a:rPr lang="en-US" sz="3200" b="1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52578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      </a:t>
            </a:r>
            <a:r>
              <a:rPr lang="en-US" sz="3200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“CITY”</a:t>
            </a:r>
          </a:p>
          <a:p>
            <a:r>
              <a:rPr lang="en-US" sz="3200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  “KINGDOM</a:t>
            </a:r>
            <a:r>
              <a:rPr lang="en-US" sz="3200" i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61722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sz="3200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“PARADISE”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Paul Fedena\My Documents\My Pictures\The Heavens\The Heavens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00"/>
            <a:ext cx="12192000" cy="914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5400"/>
            <a:ext cx="9144000" cy="1676400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 HEAVEN IS JESUS’ CURE FOR HEART TROUBLE: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10744200" cy="762000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“Let not your heart be troubled…” John 14:1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1524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HEAVEN – GOD’S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HOME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                 AND  THE  BELIEVER’S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HOPE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66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657601"/>
            <a:ext cx="845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Faith in His Person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Faith in His Pronouncement</a:t>
            </a:r>
          </a:p>
          <a:p>
            <a:pPr algn="ctr"/>
            <a:r>
              <a:rPr lang="en-US" sz="3600" b="1" i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promise of a place</a:t>
            </a:r>
          </a:p>
          <a:p>
            <a:pPr algn="ctr"/>
            <a:r>
              <a:rPr lang="en-US" sz="3600" b="1" i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promise of His preparation</a:t>
            </a:r>
          </a:p>
          <a:p>
            <a:pPr algn="ctr"/>
            <a:r>
              <a:rPr lang="en-US" sz="3600" b="1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Our “honeymoon suite”!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ul Fedena\My Documents\My Pictures\The Heavens\The Heavens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76200"/>
            <a:ext cx="12217400" cy="9163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00"/>
            <a:ext cx="7772400" cy="1676400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 HEAVEN IS JESUS’ CURE FOR INSECURITY: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10896600" cy="762000"/>
          </a:xfrm>
        </p:spPr>
        <p:txBody>
          <a:bodyPr>
            <a:noAutofit/>
          </a:bodyPr>
          <a:lstStyle/>
          <a:p>
            <a:r>
              <a:rPr lang="en-US" sz="3300" b="1" i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“I go to prepare a place for you…”  John 14:3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2286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 Demi" pitchFamily="34" charset="0"/>
              </a:rPr>
              <a:t>HEAVEN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– GOD’S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HOME                   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AND  THE  BELIEVER’S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HOPE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4196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His Father’s House Becomes Our House</a:t>
            </a:r>
          </a:p>
          <a:p>
            <a:pPr algn="ctr"/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ent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ul Fedena\My Documents\My Pictures\The Heavens\The Heavens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9144000" cy="1676400"/>
          </a:xfrm>
        </p:spPr>
        <p:txBody>
          <a:bodyPr>
            <a:no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HEAVEN IS JESUS’ CURE FOR INSECURITY: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2286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HEAVEN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– GOD’S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HOME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               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AND  THE  BELIEVER’S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HOPE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124201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His Father’s House Becomes Our House:</a:t>
            </a:r>
          </a:p>
          <a:p>
            <a:pPr algn="ctr"/>
            <a:r>
              <a:rPr lang="en-US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Its size</a:t>
            </a:r>
          </a:p>
          <a:p>
            <a:pPr algn="ctr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thyst Bold Italic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tholic-resources.org/Students/JohnHagee/newjerusa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04475"/>
            <a:ext cx="12192000" cy="102669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10439400" cy="1470025"/>
          </a:xfrm>
        </p:spPr>
        <p:txBody>
          <a:bodyPr>
            <a:no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NEW JERUSALEM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343400"/>
            <a:ext cx="7848600" cy="274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1500 MILES EVERY DIRECTION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2,250,000 SQ. MILES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30 TIMES PRESENT POPULATION OF EARTH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6330</TotalTime>
  <Words>486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Accent</vt:lpstr>
      <vt:lpstr>Amethyst Bold Italic</vt:lpstr>
      <vt:lpstr>Arial</vt:lpstr>
      <vt:lpstr>Arial Black</vt:lpstr>
      <vt:lpstr>Berlin Sans FB Demi</vt:lpstr>
      <vt:lpstr>Calibri</vt:lpstr>
      <vt:lpstr>Calligrapher</vt:lpstr>
      <vt:lpstr>Cooper Black</vt:lpstr>
      <vt:lpstr>Office Theme</vt:lpstr>
      <vt:lpstr>HEAVEN ON EARTH  SUNDAY</vt:lpstr>
      <vt:lpstr>HEAVEN – GOD’S  HOME AND  THE  BELIEVER’S  HOPE</vt:lpstr>
      <vt:lpstr>HEAVEN – GOD’S  HOME AND  THE  BELIEVER’S  HOPE</vt:lpstr>
      <vt:lpstr>1.  HEAVEN IS JESUS’ CURE FOR HEART TROUBLE:</vt:lpstr>
      <vt:lpstr>1.  HEAVEN IS JESUS’ CURE FOR HEART TROUBLE:</vt:lpstr>
      <vt:lpstr>1.  HEAVEN IS JESUS’ CURE FOR HEART TROUBLE:</vt:lpstr>
      <vt:lpstr>2.  HEAVEN IS JESUS’ CURE FOR INSECURITY:</vt:lpstr>
      <vt:lpstr>2. HEAVEN IS JESUS’ CURE FOR INSECURITY:</vt:lpstr>
      <vt:lpstr>NEW JERUSALEM</vt:lpstr>
      <vt:lpstr>2. HEAVEN IS JESUS’ CURE FOR INSECURITY: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HEAVEN YOUR  FINAL DESTINATION? 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HEAVEN – GOD’S  HOME AND  THE  BELIEVER’S  HOPE</dc:title>
  <dc:creator>Paul C. Fedena</dc:creator>
  <cp:lastModifiedBy>Paul Fedena</cp:lastModifiedBy>
  <cp:revision>32</cp:revision>
  <dcterms:created xsi:type="dcterms:W3CDTF">2007-07-13T17:16:54Z</dcterms:created>
  <dcterms:modified xsi:type="dcterms:W3CDTF">2019-07-12T18:04:57Z</dcterms:modified>
</cp:coreProperties>
</file>