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0A923-1E87-4E97-BCD2-FF76271F564E}" v="145" dt="2022-04-07T19:16:17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Fedena" userId="012db3d8732fa175" providerId="LiveId" clId="{C650A923-1E87-4E97-BCD2-FF76271F564E}"/>
    <pc:docChg chg="undo custSel addSld modSld">
      <pc:chgData name="Paul Fedena" userId="012db3d8732fa175" providerId="LiveId" clId="{C650A923-1E87-4E97-BCD2-FF76271F564E}" dt="2022-04-07T19:16:17.401" v="529" actId="1076"/>
      <pc:docMkLst>
        <pc:docMk/>
      </pc:docMkLst>
      <pc:sldChg chg="addSp delSp modSp mod setBg modAnim setClrOvrMap">
        <pc:chgData name="Paul Fedena" userId="012db3d8732fa175" providerId="LiveId" clId="{C650A923-1E87-4E97-BCD2-FF76271F564E}" dt="2022-04-07T19:16:17.401" v="529" actId="1076"/>
        <pc:sldMkLst>
          <pc:docMk/>
          <pc:sldMk cId="3434280858" sldId="256"/>
        </pc:sldMkLst>
        <pc:spChg chg="mod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2" creationId="{18AB5C35-C66D-4B25-B80F-06E90A4A3549}"/>
          </ac:spMkLst>
        </pc:spChg>
        <pc:spChg chg="mod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3" creationId="{4A9CECC8-F243-487A-ABB7-57E3F757C511}"/>
          </ac:spMkLst>
        </pc:spChg>
        <pc:spChg chg="add mod">
          <ac:chgData name="Paul Fedena" userId="012db3d8732fa175" providerId="LiveId" clId="{C650A923-1E87-4E97-BCD2-FF76271F564E}" dt="2022-04-06T18:17:02.714" v="469" actId="14838"/>
          <ac:spMkLst>
            <pc:docMk/>
            <pc:sldMk cId="3434280858" sldId="256"/>
            <ac:spMk id="5" creationId="{A1C95AC2-2224-4369-A308-7E1D31B627EA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73" creationId="{07322A9E-F1EC-405E-8971-BA906EFFCCB8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75" creationId="{A5704422-1118-4FD1-95AD-29A064EB80D9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77" creationId="{A88B2AAA-B805-498E-A9E6-98B885855498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79" creationId="{9B8051E0-19D7-43E1-BFD9-E6DBFEB3A3F1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81" creationId="{4EDB2B02-86A2-46F5-A4BE-B7D9B10411D6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83" creationId="{43954639-FB5D-41F4-9560-6F6DFE778425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85" creationId="{E898931C-0323-41FA-A036-20F818B1FF81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87" creationId="{89AFE9DD-0792-4B98-B4EB-97ACA17E6AA8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89" creationId="{3981F5C4-9AE1-404E-AF44-A4E6DB374F9D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91" creationId="{763C1781-8726-4FAC-8C45-FF40376BE409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93" creationId="{301491B5-56C7-43DC-A3D9-861EECCA056A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95" creationId="{237E2353-22DF-46E0-A200-FB30F8F394E2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97" creationId="{DD6138DB-057B-45F7-A5F4-E7BFDA20D02C}"/>
          </ac:spMkLst>
        </pc:spChg>
        <pc:spChg chg="del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99" creationId="{79A54AB1-B64F-4843-BFAB-81CB74E66B65}"/>
          </ac:spMkLst>
        </pc:spChg>
        <pc:spChg chg="add">
          <ac:chgData name="Paul Fedena" userId="012db3d8732fa175" providerId="LiveId" clId="{C650A923-1E87-4E97-BCD2-FF76271F564E}" dt="2022-04-06T18:11:02.479" v="407" actId="26606"/>
          <ac:spMkLst>
            <pc:docMk/>
            <pc:sldMk cId="3434280858" sldId="256"/>
            <ac:spMk id="139" creationId="{E49CC64F-7275-4E33-961B-0C5CDC439875}"/>
          </ac:spMkLst>
        </pc:spChg>
        <pc:picChg chg="add del mod">
          <ac:chgData name="Paul Fedena" userId="012db3d8732fa175" providerId="LiveId" clId="{C650A923-1E87-4E97-BCD2-FF76271F564E}" dt="2022-04-06T18:09:39.021" v="404" actId="478"/>
          <ac:picMkLst>
            <pc:docMk/>
            <pc:sldMk cId="3434280858" sldId="256"/>
            <ac:picMk id="4" creationId="{83874B84-801C-4BFF-99E4-ED0DA0D2D8C3}"/>
          </ac:picMkLst>
        </pc:picChg>
        <pc:picChg chg="add del mod">
          <ac:chgData name="Paul Fedena" userId="012db3d8732fa175" providerId="LiveId" clId="{C650A923-1E87-4E97-BCD2-FF76271F564E}" dt="2022-04-06T18:09:15.525" v="399" actId="478"/>
          <ac:picMkLst>
            <pc:docMk/>
            <pc:sldMk cId="3434280858" sldId="256"/>
            <ac:picMk id="1026" creationId="{33A0E63A-6378-4C6D-8353-640AB5BD441A}"/>
          </ac:picMkLst>
        </pc:picChg>
        <pc:picChg chg="del">
          <ac:chgData name="Paul Fedena" userId="012db3d8732fa175" providerId="LiveId" clId="{C650A923-1E87-4E97-BCD2-FF76271F564E}" dt="2022-04-06T17:46:26.124" v="80" actId="478"/>
          <ac:picMkLst>
            <pc:docMk/>
            <pc:sldMk cId="3434280858" sldId="256"/>
            <ac:picMk id="1028" creationId="{DE651E84-7197-47EA-AB95-2E282C818EB2}"/>
          </ac:picMkLst>
        </pc:picChg>
        <pc:picChg chg="add mod">
          <ac:chgData name="Paul Fedena" userId="012db3d8732fa175" providerId="LiveId" clId="{C650A923-1E87-4E97-BCD2-FF76271F564E}" dt="2022-04-07T19:16:17.401" v="529" actId="1076"/>
          <ac:picMkLst>
            <pc:docMk/>
            <pc:sldMk cId="3434280858" sldId="256"/>
            <ac:picMk id="1030" creationId="{7DB057AE-059C-461E-B13D-A9154525A360}"/>
          </ac:picMkLst>
        </pc:picChg>
      </pc:sldChg>
      <pc:sldChg chg="modTransition modAnim">
        <pc:chgData name="Paul Fedena" userId="012db3d8732fa175" providerId="LiveId" clId="{C650A923-1E87-4E97-BCD2-FF76271F564E}" dt="2022-04-06T17:50:18.031" v="104"/>
        <pc:sldMkLst>
          <pc:docMk/>
          <pc:sldMk cId="3643923011" sldId="257"/>
        </pc:sldMkLst>
      </pc:sldChg>
      <pc:sldChg chg="addSp delSp modSp mod modTransition modAnim">
        <pc:chgData name="Paul Fedena" userId="012db3d8732fa175" providerId="LiveId" clId="{C650A923-1E87-4E97-BCD2-FF76271F564E}" dt="2022-04-07T01:13:42.139" v="523" actId="1076"/>
        <pc:sldMkLst>
          <pc:docMk/>
          <pc:sldMk cId="2637578158" sldId="258"/>
        </pc:sldMkLst>
        <pc:spChg chg="mod">
          <ac:chgData name="Paul Fedena" userId="012db3d8732fa175" providerId="LiveId" clId="{C650A923-1E87-4E97-BCD2-FF76271F564E}" dt="2022-04-02T18:21:52.281" v="39" actId="27636"/>
          <ac:spMkLst>
            <pc:docMk/>
            <pc:sldMk cId="2637578158" sldId="258"/>
            <ac:spMk id="2" creationId="{7D193A8C-044A-45EB-AF34-ACFAC93E8E87}"/>
          </ac:spMkLst>
        </pc:spChg>
        <pc:spChg chg="mod">
          <ac:chgData name="Paul Fedena" userId="012db3d8732fa175" providerId="LiveId" clId="{C650A923-1E87-4E97-BCD2-FF76271F564E}" dt="2022-04-06T18:18:26.889" v="476" actId="14100"/>
          <ac:spMkLst>
            <pc:docMk/>
            <pc:sldMk cId="2637578158" sldId="258"/>
            <ac:spMk id="3" creationId="{C2236CCA-A670-41FA-852D-58844EC1AD8B}"/>
          </ac:spMkLst>
        </pc:spChg>
        <pc:spChg chg="add del mod">
          <ac:chgData name="Paul Fedena" userId="012db3d8732fa175" providerId="LiveId" clId="{C650A923-1E87-4E97-BCD2-FF76271F564E}" dt="2022-04-07T01:08:44.524" v="503" actId="478"/>
          <ac:spMkLst>
            <pc:docMk/>
            <pc:sldMk cId="2637578158" sldId="258"/>
            <ac:spMk id="4" creationId="{23588E7C-C499-4FD5-B14C-DCC562D139C5}"/>
          </ac:spMkLst>
        </pc:spChg>
        <pc:picChg chg="add del mod">
          <ac:chgData name="Paul Fedena" userId="012db3d8732fa175" providerId="LiveId" clId="{C650A923-1E87-4E97-BCD2-FF76271F564E}" dt="2022-04-07T01:08:56.971" v="506" actId="478"/>
          <ac:picMkLst>
            <pc:docMk/>
            <pc:sldMk cId="2637578158" sldId="258"/>
            <ac:picMk id="1026" creationId="{266CE740-A402-4651-9B3E-E951A143BFF8}"/>
          </ac:picMkLst>
        </pc:picChg>
        <pc:picChg chg="add mod">
          <ac:chgData name="Paul Fedena" userId="012db3d8732fa175" providerId="LiveId" clId="{C650A923-1E87-4E97-BCD2-FF76271F564E}" dt="2022-04-07T01:13:42.139" v="523" actId="1076"/>
          <ac:picMkLst>
            <pc:docMk/>
            <pc:sldMk cId="2637578158" sldId="258"/>
            <ac:picMk id="1028" creationId="{BC9E9C93-6A81-4505-9E0C-565B98D03859}"/>
          </ac:picMkLst>
        </pc:picChg>
      </pc:sldChg>
      <pc:sldChg chg="addSp modSp mod modTransition modAnim">
        <pc:chgData name="Paul Fedena" userId="012db3d8732fa175" providerId="LiveId" clId="{C650A923-1E87-4E97-BCD2-FF76271F564E}" dt="2022-04-07T01:10:17.442" v="513"/>
        <pc:sldMkLst>
          <pc:docMk/>
          <pc:sldMk cId="1994091928" sldId="259"/>
        </pc:sldMkLst>
        <pc:spChg chg="mod">
          <ac:chgData name="Paul Fedena" userId="012db3d8732fa175" providerId="LiveId" clId="{C650A923-1E87-4E97-BCD2-FF76271F564E}" dt="2022-04-06T17:53:02.100" v="140" actId="1076"/>
          <ac:spMkLst>
            <pc:docMk/>
            <pc:sldMk cId="1994091928" sldId="259"/>
            <ac:spMk id="2" creationId="{2CCDF440-C01F-454A-914E-6E2EB62EEF51}"/>
          </ac:spMkLst>
        </pc:spChg>
        <pc:spChg chg="mod">
          <ac:chgData name="Paul Fedena" userId="012db3d8732fa175" providerId="LiveId" clId="{C650A923-1E87-4E97-BCD2-FF76271F564E}" dt="2022-04-06T17:53:05.791" v="141" actId="1076"/>
          <ac:spMkLst>
            <pc:docMk/>
            <pc:sldMk cId="1994091928" sldId="259"/>
            <ac:spMk id="3" creationId="{D6400D0D-144C-42EA-A86C-461EE2FE53D5}"/>
          </ac:spMkLst>
        </pc:spChg>
        <pc:spChg chg="add mod">
          <ac:chgData name="Paul Fedena" userId="012db3d8732fa175" providerId="LiveId" clId="{C650A923-1E87-4E97-BCD2-FF76271F564E}" dt="2022-04-06T17:54:20.006" v="191" actId="122"/>
          <ac:spMkLst>
            <pc:docMk/>
            <pc:sldMk cId="1994091928" sldId="259"/>
            <ac:spMk id="4" creationId="{AF298A7E-A5B4-4BC1-AF89-8282320556BC}"/>
          </ac:spMkLst>
        </pc:spChg>
        <pc:picChg chg="add">
          <ac:chgData name="Paul Fedena" userId="012db3d8732fa175" providerId="LiveId" clId="{C650A923-1E87-4E97-BCD2-FF76271F564E}" dt="2022-04-07T01:09:37.467" v="508"/>
          <ac:picMkLst>
            <pc:docMk/>
            <pc:sldMk cId="1994091928" sldId="259"/>
            <ac:picMk id="2050" creationId="{7F6D47EE-86D2-4D95-A9E6-FB0A16D9A75E}"/>
          </ac:picMkLst>
        </pc:picChg>
      </pc:sldChg>
      <pc:sldChg chg="addSp modSp mod modTransition modAnim">
        <pc:chgData name="Paul Fedena" userId="012db3d8732fa175" providerId="LiveId" clId="{C650A923-1E87-4E97-BCD2-FF76271F564E}" dt="2022-04-07T01:10:27.510" v="514"/>
        <pc:sldMkLst>
          <pc:docMk/>
          <pc:sldMk cId="2054173970" sldId="260"/>
        </pc:sldMkLst>
        <pc:spChg chg="mod">
          <ac:chgData name="Paul Fedena" userId="012db3d8732fa175" providerId="LiveId" clId="{C650A923-1E87-4E97-BCD2-FF76271F564E}" dt="2022-04-02T18:22:46.753" v="56" actId="255"/>
          <ac:spMkLst>
            <pc:docMk/>
            <pc:sldMk cId="2054173970" sldId="260"/>
            <ac:spMk id="2" creationId="{E2066BD4-E8DD-4009-AFD2-5E66B9154BC3}"/>
          </ac:spMkLst>
        </pc:spChg>
        <pc:spChg chg="add mod">
          <ac:chgData name="Paul Fedena" userId="012db3d8732fa175" providerId="LiveId" clId="{C650A923-1E87-4E97-BCD2-FF76271F564E}" dt="2022-04-06T17:56:06.862" v="225" actId="255"/>
          <ac:spMkLst>
            <pc:docMk/>
            <pc:sldMk cId="2054173970" sldId="260"/>
            <ac:spMk id="4" creationId="{7BAAC269-CE03-4352-9EE3-36C18B7D56AE}"/>
          </ac:spMkLst>
        </pc:spChg>
        <pc:picChg chg="add">
          <ac:chgData name="Paul Fedena" userId="012db3d8732fa175" providerId="LiveId" clId="{C650A923-1E87-4E97-BCD2-FF76271F564E}" dt="2022-04-07T01:09:41.898" v="509"/>
          <ac:picMkLst>
            <pc:docMk/>
            <pc:sldMk cId="2054173970" sldId="260"/>
            <ac:picMk id="3074" creationId="{E57A8988-B83C-4866-B651-CB66F26E5F4F}"/>
          </ac:picMkLst>
        </pc:picChg>
      </pc:sldChg>
      <pc:sldChg chg="addSp modSp mod modTransition modAnim">
        <pc:chgData name="Paul Fedena" userId="012db3d8732fa175" providerId="LiveId" clId="{C650A923-1E87-4E97-BCD2-FF76271F564E}" dt="2022-04-07T01:10:37.890" v="515"/>
        <pc:sldMkLst>
          <pc:docMk/>
          <pc:sldMk cId="3465445120" sldId="261"/>
        </pc:sldMkLst>
        <pc:spChg chg="add mod">
          <ac:chgData name="Paul Fedena" userId="012db3d8732fa175" providerId="LiveId" clId="{C650A923-1E87-4E97-BCD2-FF76271F564E}" dt="2022-04-06T17:58:01.790" v="259" actId="1076"/>
          <ac:spMkLst>
            <pc:docMk/>
            <pc:sldMk cId="3465445120" sldId="261"/>
            <ac:spMk id="4" creationId="{30B38AAC-72FB-4F10-A1C8-7D431F12AD3B}"/>
          </ac:spMkLst>
        </pc:spChg>
        <pc:picChg chg="add">
          <ac:chgData name="Paul Fedena" userId="012db3d8732fa175" providerId="LiveId" clId="{C650A923-1E87-4E97-BCD2-FF76271F564E}" dt="2022-04-07T01:09:52.787" v="510"/>
          <ac:picMkLst>
            <pc:docMk/>
            <pc:sldMk cId="3465445120" sldId="261"/>
            <ac:picMk id="4098" creationId="{EBBEA914-1F5F-4D89-BD7D-E81195BDE851}"/>
          </ac:picMkLst>
        </pc:picChg>
        <pc:picChg chg="mod">
          <ac:chgData name="Paul Fedena" userId="012db3d8732fa175" providerId="LiveId" clId="{C650A923-1E87-4E97-BCD2-FF76271F564E}" dt="2022-04-07T01:09:54.592" v="511" actId="1076"/>
          <ac:picMkLst>
            <pc:docMk/>
            <pc:sldMk cId="3465445120" sldId="261"/>
            <ac:picMk id="6146" creationId="{B85C37D7-0175-45DE-B670-7E99DBE5682C}"/>
          </ac:picMkLst>
        </pc:picChg>
      </pc:sldChg>
      <pc:sldChg chg="addSp modSp mod modTransition modAnim">
        <pc:chgData name="Paul Fedena" userId="012db3d8732fa175" providerId="LiveId" clId="{C650A923-1E87-4E97-BCD2-FF76271F564E}" dt="2022-04-07T01:15:45.008" v="528"/>
        <pc:sldMkLst>
          <pc:docMk/>
          <pc:sldMk cId="3662790909" sldId="262"/>
        </pc:sldMkLst>
        <pc:spChg chg="mod">
          <ac:chgData name="Paul Fedena" userId="012db3d8732fa175" providerId="LiveId" clId="{C650A923-1E87-4E97-BCD2-FF76271F564E}" dt="2022-04-02T18:23:39.656" v="59" actId="207"/>
          <ac:spMkLst>
            <pc:docMk/>
            <pc:sldMk cId="3662790909" sldId="262"/>
            <ac:spMk id="2" creationId="{57366B11-626A-4800-AA92-C9D35659E284}"/>
          </ac:spMkLst>
        </pc:spChg>
        <pc:spChg chg="add mod">
          <ac:chgData name="Paul Fedena" userId="012db3d8732fa175" providerId="LiveId" clId="{C650A923-1E87-4E97-BCD2-FF76271F564E}" dt="2022-04-06T18:19:36.425" v="478" actId="14838"/>
          <ac:spMkLst>
            <pc:docMk/>
            <pc:sldMk cId="3662790909" sldId="262"/>
            <ac:spMk id="4" creationId="{6A138C72-FE80-46D9-A0D8-A8918E498229}"/>
          </ac:spMkLst>
        </pc:spChg>
        <pc:picChg chg="add">
          <ac:chgData name="Paul Fedena" userId="012db3d8732fa175" providerId="LiveId" clId="{C650A923-1E87-4E97-BCD2-FF76271F564E}" dt="2022-04-07T01:11:38.116" v="516"/>
          <ac:picMkLst>
            <pc:docMk/>
            <pc:sldMk cId="3662790909" sldId="262"/>
            <ac:picMk id="5122" creationId="{242BB11E-F514-4A5C-9A65-FD041E7E2F17}"/>
          </ac:picMkLst>
        </pc:picChg>
      </pc:sldChg>
      <pc:sldChg chg="addSp modSp mod modTransition modAnim">
        <pc:chgData name="Paul Fedena" userId="012db3d8732fa175" providerId="LiveId" clId="{C650A923-1E87-4E97-BCD2-FF76271F564E}" dt="2022-04-07T01:14:17.396" v="526"/>
        <pc:sldMkLst>
          <pc:docMk/>
          <pc:sldMk cId="197123012" sldId="263"/>
        </pc:sldMkLst>
        <pc:spChg chg="mod">
          <ac:chgData name="Paul Fedena" userId="012db3d8732fa175" providerId="LiveId" clId="{C650A923-1E87-4E97-BCD2-FF76271F564E}" dt="2022-04-06T18:13:36.258" v="416" actId="1076"/>
          <ac:spMkLst>
            <pc:docMk/>
            <pc:sldMk cId="197123012" sldId="263"/>
            <ac:spMk id="2" creationId="{00444075-F279-4134-B40A-972127B4FDB6}"/>
          </ac:spMkLst>
        </pc:spChg>
        <pc:spChg chg="mod">
          <ac:chgData name="Paul Fedena" userId="012db3d8732fa175" providerId="LiveId" clId="{C650A923-1E87-4E97-BCD2-FF76271F564E}" dt="2022-04-06T18:04:54.671" v="369" actId="1076"/>
          <ac:spMkLst>
            <pc:docMk/>
            <pc:sldMk cId="197123012" sldId="263"/>
            <ac:spMk id="3" creationId="{9A556A84-8264-40D5-99BD-6EDE8F5097C5}"/>
          </ac:spMkLst>
        </pc:spChg>
        <pc:spChg chg="add mod">
          <ac:chgData name="Paul Fedena" userId="012db3d8732fa175" providerId="LiveId" clId="{C650A923-1E87-4E97-BCD2-FF76271F564E}" dt="2022-04-06T18:05:01.021" v="370" actId="1076"/>
          <ac:spMkLst>
            <pc:docMk/>
            <pc:sldMk cId="197123012" sldId="263"/>
            <ac:spMk id="4" creationId="{D4D26660-8912-446D-BDB4-2657B25188D3}"/>
          </ac:spMkLst>
        </pc:spChg>
        <pc:picChg chg="add mod">
          <ac:chgData name="Paul Fedena" userId="012db3d8732fa175" providerId="LiveId" clId="{C650A923-1E87-4E97-BCD2-FF76271F564E}" dt="2022-04-07T01:14:14.011" v="525" actId="1076"/>
          <ac:picMkLst>
            <pc:docMk/>
            <pc:sldMk cId="197123012" sldId="263"/>
            <ac:picMk id="6146" creationId="{ADBC8763-DFB0-4506-B879-D3EF7E2C9755}"/>
          </ac:picMkLst>
        </pc:picChg>
        <pc:picChg chg="mod">
          <ac:chgData name="Paul Fedena" userId="012db3d8732fa175" providerId="LiveId" clId="{C650A923-1E87-4E97-BCD2-FF76271F564E}" dt="2022-04-06T18:13:47.044" v="417" actId="1076"/>
          <ac:picMkLst>
            <pc:docMk/>
            <pc:sldMk cId="197123012" sldId="263"/>
            <ac:picMk id="8196" creationId="{4019EB1D-7B52-4C3B-B6A1-B28B5B6E5962}"/>
          </ac:picMkLst>
        </pc:picChg>
      </pc:sldChg>
      <pc:sldChg chg="addSp modSp mod modTransition modAnim">
        <pc:chgData name="Paul Fedena" userId="012db3d8732fa175" providerId="LiveId" clId="{C650A923-1E87-4E97-BCD2-FF76271F564E}" dt="2022-04-07T01:14:28.609" v="527"/>
        <pc:sldMkLst>
          <pc:docMk/>
          <pc:sldMk cId="3373933490" sldId="264"/>
        </pc:sldMkLst>
        <pc:spChg chg="mod">
          <ac:chgData name="Paul Fedena" userId="012db3d8732fa175" providerId="LiveId" clId="{C650A923-1E87-4E97-BCD2-FF76271F564E}" dt="2022-04-06T18:14:50.158" v="419" actId="1076"/>
          <ac:spMkLst>
            <pc:docMk/>
            <pc:sldMk cId="3373933490" sldId="264"/>
            <ac:spMk id="2" creationId="{2C3251B8-C233-447D-9F30-437B80271D20}"/>
          </ac:spMkLst>
        </pc:spChg>
        <pc:spChg chg="add mod">
          <ac:chgData name="Paul Fedena" userId="012db3d8732fa175" providerId="LiveId" clId="{C650A923-1E87-4E97-BCD2-FF76271F564E}" dt="2022-04-06T18:06:57.106" v="396" actId="1076"/>
          <ac:spMkLst>
            <pc:docMk/>
            <pc:sldMk cId="3373933490" sldId="264"/>
            <ac:spMk id="4" creationId="{8A9AC1A5-16EA-49D1-8358-8359D9B66F42}"/>
          </ac:spMkLst>
        </pc:spChg>
        <pc:picChg chg="add mod">
          <ac:chgData name="Paul Fedena" userId="012db3d8732fa175" providerId="LiveId" clId="{C650A923-1E87-4E97-BCD2-FF76271F564E}" dt="2022-04-06T18:25:34.477" v="490" actId="14100"/>
          <ac:picMkLst>
            <pc:docMk/>
            <pc:sldMk cId="3373933490" sldId="264"/>
            <ac:picMk id="2050" creationId="{6ABCA040-B6EE-4CA8-953E-137BBFA5966F}"/>
          </ac:picMkLst>
        </pc:picChg>
        <pc:picChg chg="add mod">
          <ac:chgData name="Paul Fedena" userId="012db3d8732fa175" providerId="LiveId" clId="{C650A923-1E87-4E97-BCD2-FF76271F564E}" dt="2022-04-07T01:13:33.543" v="522" actId="14100"/>
          <ac:picMkLst>
            <pc:docMk/>
            <pc:sldMk cId="3373933490" sldId="264"/>
            <ac:picMk id="7170" creationId="{59686898-54C9-430A-9C35-3CDFD43200FD}"/>
          </ac:picMkLst>
        </pc:picChg>
        <pc:picChg chg="mod">
          <ac:chgData name="Paul Fedena" userId="012db3d8732fa175" providerId="LiveId" clId="{C650A923-1E87-4E97-BCD2-FF76271F564E}" dt="2022-04-06T18:21:14.207" v="480" actId="1076"/>
          <ac:picMkLst>
            <pc:docMk/>
            <pc:sldMk cId="3373933490" sldId="264"/>
            <ac:picMk id="9218" creationId="{3B9276E1-6EE0-43CC-BC7A-CCDEFF184201}"/>
          </ac:picMkLst>
        </pc:picChg>
      </pc:sldChg>
      <pc:sldChg chg="addSp modSp new modTransition">
        <pc:chgData name="Paul Fedena" userId="012db3d8732fa175" providerId="LiveId" clId="{C650A923-1E87-4E97-BCD2-FF76271F564E}" dt="2022-04-06T19:45:01.672" v="500" actId="14100"/>
        <pc:sldMkLst>
          <pc:docMk/>
          <pc:sldMk cId="3417351048" sldId="265"/>
        </pc:sldMkLst>
        <pc:picChg chg="add mod">
          <ac:chgData name="Paul Fedena" userId="012db3d8732fa175" providerId="LiveId" clId="{C650A923-1E87-4E97-BCD2-FF76271F564E}" dt="2022-04-06T19:45:01.672" v="500" actId="14100"/>
          <ac:picMkLst>
            <pc:docMk/>
            <pc:sldMk cId="3417351048" sldId="265"/>
            <ac:picMk id="3074" creationId="{41D81A00-1855-4886-9D52-8C6581C4E7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E056-E4D0-442B-BFB2-A773F6B1B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BDB7A-ACB5-47D2-81A9-631A195AD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A78F-A325-4721-9555-6C55C031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C3854-4643-44A1-B3D7-A87C8C62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B93F0-D738-4589-8B69-EB74F03C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84BE-CCE0-45F5-8F38-D9B17B36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3AD2E-02F2-41B5-9633-96780DA4E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BC889-01AA-4DCF-9EFB-40786919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440B1-4FBE-40AD-BE89-BC4BCB78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DFBD8-4F88-4C3D-8AA0-7491BECD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9B7862-A3DB-48F1-965D-212A0E3F0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CAFD5-4467-4CCE-921A-471BB475B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9AEF3-6ECA-4245-8A42-9DEF3949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3E60-E7A2-443B-B372-979812F7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CE1BD-7D53-4586-B365-CA45CBBB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997D-FD64-448B-A455-31E02F19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A7787-F431-41FA-A7AA-F51771F7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A9F1-C819-4597-8AF1-3BBC5438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694C8-93BA-4DE7-857D-6B2E5EA0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2C8D3-36AD-44A4-8FA1-F93D3C61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2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87C4-0BD5-494F-8C4C-F5AD33BB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5622-8903-455C-9D9F-5CCAF55CD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43761-EC42-4CED-8B34-14BF8C90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4CEB3-643C-4DAC-9302-C0DB65EF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30111-2481-44BD-98E4-AF477F39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8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5FC5-A10D-42C9-BF77-79A62189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FF1D-E69F-4FE6-846D-B0A4BF207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19D57-EEE5-436A-805D-B37C8F8BB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171C9-91C8-45FD-9CFC-E3C4B030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1A01C-7DE4-4504-A434-9A4CE234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BAA69-55ED-4472-BAF1-D84FADFC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CCBB-0259-4613-9623-E2777DB8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1E2D9-AA85-4D8B-9F42-103EC8EED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70A11-50EA-45F1-81B2-7618351C9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C2C4-2E95-463B-BDBF-670810D40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D108A5-C899-4A38-827D-DA00E8360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631DC-3032-4427-881E-1AD230F9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BD443-7498-43F1-8C4C-E73A18C2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C5AFD-506C-4297-91D8-C315B4FD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6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6446-C07B-4A19-89DB-52704E26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5C159-A5F3-4D58-8DD5-FEEC7097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85D17-2BE6-4466-B06A-AF4707E4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00432-EC7C-4204-B4E6-73AFA4AF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ED348-FE30-459D-B4FA-48DD1139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7B9D7-7587-4B05-A97F-0AD781AE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D974B-8DAC-4E36-913B-AD5449A5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792C-2A00-473C-9978-FD1FC776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BBBF-841B-4A6A-A4AF-D743E7BB3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3B538-24D2-4123-8656-79AEEBE5F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B0D93-B97F-4297-BD95-E9D8C6FE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A4F12-DAEE-41C4-AE83-697EA617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24D98-90E9-4951-9A50-11D85803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17F3-F4FF-4489-9106-F0D37CFE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62890-3746-4C1D-BF06-1FD94B9B6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8A79A-A567-4709-8C89-1822A5D46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CC3D0-6B1E-427B-89C8-DC5A734C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0E6F6-F1DA-4C82-BB30-709B40E0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45440-E4A8-4EB5-85CB-BE6DE592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AF366-9A67-48B5-8EB8-5BB2C24C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76731-3D1F-4F26-A615-A4D6B67F1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F3E0-8968-404E-92F5-792D41350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72697-8A14-49C0-9B76-8988DDD896D5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8883-DF90-47F6-ADC8-9F782F48D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565AA-2343-4A43-BEEC-EEEA9332E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639B-6FF0-46CE-B702-74AA236DD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B5C35-C66D-4B25-B80F-06E90A4A3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>
                <a:ln>
                  <a:solidFill>
                    <a:sysClr val="windowText" lastClr="00000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oper Black" panose="0208090404030B020404" pitchFamily="18" charset="0"/>
              </a:rPr>
              <a:t>First Baptist Church of Easton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CECC8-F243-487A-ABB7-57E3F757C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latin typeface="Arial Black" panose="020B0A04020102020204" pitchFamily="34" charset="0"/>
              </a:rPr>
              <a:t>April 10, 2022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Exhuming Graves, Resurrecting Memories | The Bukit Brown Experience">
            <a:extLst>
              <a:ext uri="{FF2B5EF4-FFF2-40B4-BE49-F238E27FC236}">
                <a16:creationId xmlns:a16="http://schemas.microsoft.com/office/drawing/2014/main" id="{7DB057AE-059C-461E-B13D-A9154525A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22096"/>
          <a:stretch/>
        </p:blipFill>
        <p:spPr bwMode="auto">
          <a:xfrm>
            <a:off x="0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C95AC2-2224-4369-A308-7E1D31B627EA}"/>
              </a:ext>
            </a:extLst>
          </p:cNvPr>
          <p:cNvSpPr txBox="1"/>
          <p:nvPr/>
        </p:nvSpPr>
        <p:spPr>
          <a:xfrm>
            <a:off x="1166070" y="1104858"/>
            <a:ext cx="49299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C00000"/>
                  </a:solidFill>
                </a:ln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Market" pitchFamily="2" charset="0"/>
              </a:rPr>
              <a:t>MORTGAGE </a:t>
            </a:r>
          </a:p>
          <a:p>
            <a:pPr algn="ctr"/>
            <a:r>
              <a:rPr lang="en-US" sz="4400" dirty="0">
                <a:ln>
                  <a:solidFill>
                    <a:srgbClr val="C00000"/>
                  </a:solidFill>
                </a:ln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Market" pitchFamily="2" charset="0"/>
              </a:rPr>
              <a:t>BURNING</a:t>
            </a:r>
          </a:p>
          <a:p>
            <a:pPr algn="ctr"/>
            <a:r>
              <a:rPr lang="en-US" sz="4400" dirty="0">
                <a:ln>
                  <a:solidFill>
                    <a:srgbClr val="C00000"/>
                  </a:solidFill>
                </a:ln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Market" pitchFamily="2" charset="0"/>
              </a:rPr>
              <a:t>CELEBRATION</a:t>
            </a:r>
          </a:p>
        </p:txBody>
      </p:sp>
    </p:spTree>
    <p:extLst>
      <p:ext uri="{BB962C8B-B14F-4D97-AF65-F5344CB8AC3E}">
        <p14:creationId xmlns:p14="http://schemas.microsoft.com/office/powerpoint/2010/main" val="343428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C265-977E-40E6-A879-C6A374311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A6D7F-F982-499C-95FB-EAE05AC34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here are seven Feasts of the Lord. All of them are listed in Leviticus  chapter 23: 1) The Feast of Pa… | Feasts of the lord, Feast of tabernacles,  Bible facts">
            <a:extLst>
              <a:ext uri="{FF2B5EF4-FFF2-40B4-BE49-F238E27FC236}">
                <a16:creationId xmlns:a16="http://schemas.microsoft.com/office/drawing/2014/main" id="{41D81A00-1855-4886-9D52-8C6581C4E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" y="-928914"/>
            <a:ext cx="12183980" cy="865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51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85B1A-92A9-4640-93FC-E6BC5C99C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2498" y="1183703"/>
            <a:ext cx="3085331" cy="2846070"/>
          </a:xfrm>
        </p:spPr>
        <p:txBody>
          <a:bodyPr anchor="ctr">
            <a:normAutofit/>
          </a:bodyPr>
          <a:lstStyle/>
          <a:p>
            <a:r>
              <a:rPr lang="en-US" sz="3700" dirty="0">
                <a:latin typeface="Cooper Black" panose="0208090404030B020404" pitchFamily="18" charset="0"/>
              </a:rPr>
              <a:t>Days of </a:t>
            </a:r>
            <a:r>
              <a:rPr lang="en-US" sz="3700" dirty="0">
                <a:solidFill>
                  <a:srgbClr val="FF0000"/>
                </a:solidFill>
                <a:latin typeface="Cooper Black" panose="0208090404030B020404" pitchFamily="18" charset="0"/>
              </a:rPr>
              <a:t>Cel</a:t>
            </a:r>
            <a:r>
              <a:rPr lang="en-US" sz="37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eb</a:t>
            </a:r>
            <a:r>
              <a:rPr lang="en-US" sz="3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ra</a:t>
            </a:r>
            <a:r>
              <a:rPr lang="en-US" sz="3700" dirty="0">
                <a:solidFill>
                  <a:srgbClr val="00B050"/>
                </a:solidFill>
                <a:latin typeface="Cooper Black" panose="0208090404030B020404" pitchFamily="18" charset="0"/>
              </a:rPr>
              <a:t>ti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  <a:latin typeface="Cooper Black" panose="0208090404030B020404" pitchFamily="18" charset="0"/>
              </a:rPr>
              <a:t>on</a:t>
            </a:r>
            <a:br>
              <a:rPr lang="en-US" sz="3700" dirty="0">
                <a:latin typeface="Cooper Black" panose="0208090404030B020404" pitchFamily="18" charset="0"/>
              </a:rPr>
            </a:br>
            <a:r>
              <a:rPr lang="en-US" sz="3700" dirty="0">
                <a:solidFill>
                  <a:srgbClr val="7030A0"/>
                </a:solidFill>
                <a:latin typeface="Cooper Black" panose="0208090404030B020404" pitchFamily="18" charset="0"/>
              </a:rPr>
              <a:t>!!!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240D9-5A8D-4B86-B5D0-5944EFA25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3418578"/>
            <a:ext cx="2446465" cy="284607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Arial Black" panose="020B0A04020102020204" pitchFamily="34" charset="0"/>
              </a:rPr>
              <a:t>(PROPHETIC)</a:t>
            </a:r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PT - There are 7 Feasts of Israel PowerPoint Presentation, free download -  ID:2990501">
            <a:extLst>
              <a:ext uri="{FF2B5EF4-FFF2-40B4-BE49-F238E27FC236}">
                <a16:creationId xmlns:a16="http://schemas.microsoft.com/office/drawing/2014/main" id="{B2E0C63B-9C21-465A-9E07-4729A13C4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r="1" b="5630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odus 12:1-42 Passover and Exodus « Brad's Music RoomBrad's Music Room">
            <a:extLst>
              <a:ext uri="{FF2B5EF4-FFF2-40B4-BE49-F238E27FC236}">
                <a16:creationId xmlns:a16="http://schemas.microsoft.com/office/drawing/2014/main" id="{5D92943F-5B86-49E8-92E8-983128133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4" y="88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193A8C-044A-45EB-AF34-ACFAC93E8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" y="607219"/>
            <a:ext cx="4494273" cy="2387600"/>
          </a:xfrm>
        </p:spPr>
        <p:txBody>
          <a:bodyPr>
            <a:normAutofit/>
          </a:bodyPr>
          <a:lstStyle/>
          <a:p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rush Stroke 26" panose="00000400000000000000" pitchFamily="2" charset="0"/>
              </a:rPr>
              <a:t>FEAST OF PASSOVER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36CCA-A670-41FA-852D-58844EC1A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273" y="3602038"/>
            <a:ext cx="4494273" cy="251184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NUMBERS 9:5</a:t>
            </a:r>
          </a:p>
          <a:p>
            <a:pPr algn="l"/>
            <a:endParaRPr lang="en-US" dirty="0">
              <a:latin typeface="Arial Black" panose="020B0A04020102020204" pitchFamily="34" charset="0"/>
            </a:endParaRPr>
          </a:p>
          <a:p>
            <a:pPr algn="l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LAMB OF GOD</a:t>
            </a:r>
          </a:p>
          <a:p>
            <a:pPr algn="l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</a:rPr>
              <a:t>CRUCIFIXION</a:t>
            </a:r>
          </a:p>
        </p:txBody>
      </p:sp>
      <p:pic>
        <p:nvPicPr>
          <p:cNvPr id="3080" name="Picture 8" descr="Red X Customs – Red X Customs">
            <a:extLst>
              <a:ext uri="{FF2B5EF4-FFF2-40B4-BE49-F238E27FC236}">
                <a16:creationId xmlns:a16="http://schemas.microsoft.com/office/drawing/2014/main" id="{0EC7333D-4B18-480F-87C6-1910EB97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8599">
            <a:off x="4713886" y="849177"/>
            <a:ext cx="4319466" cy="43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mp Word Fulfilled Grunge Style On Stock Vector (Royalty Free) 593893166">
            <a:extLst>
              <a:ext uri="{FF2B5EF4-FFF2-40B4-BE49-F238E27FC236}">
                <a16:creationId xmlns:a16="http://schemas.microsoft.com/office/drawing/2014/main" id="{BC9E9C93-6A81-4505-9E0C-565B98D0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2095500"/>
            <a:ext cx="7458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78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F440-C01F-454A-914E-6E2EB62EE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0304" y="1440010"/>
            <a:ext cx="5455920" cy="2889114"/>
          </a:xfrm>
        </p:spPr>
        <p:txBody>
          <a:bodyPr anchor="b">
            <a:normAutofit/>
          </a:bodyPr>
          <a:lstStyle/>
          <a:p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FEAST OF UNLEAVENED BREAD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00D0D-144C-42EA-A86C-461EE2FE5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1" y="4445698"/>
            <a:ext cx="4087305" cy="1147863"/>
          </a:xfrm>
        </p:spPr>
        <p:txBody>
          <a:bodyPr anchor="t">
            <a:noAutofit/>
          </a:bodyPr>
          <a:lstStyle/>
          <a:p>
            <a:r>
              <a:rPr lang="en-US" sz="4400" dirty="0">
                <a:latin typeface="Kosher Extended" panose="00000400000000000000" pitchFamily="2" charset="0"/>
              </a:rPr>
              <a:t>Exodus 12:17-20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Recipe for Unleavened Bread - RecipesAllDay">
            <a:extLst>
              <a:ext uri="{FF2B5EF4-FFF2-40B4-BE49-F238E27FC236}">
                <a16:creationId xmlns:a16="http://schemas.microsoft.com/office/drawing/2014/main" id="{60A51C06-CB9B-4BBB-B5E8-2BF443B32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27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298A7E-A5B4-4BC1-AF89-8282320556BC}"/>
              </a:ext>
            </a:extLst>
          </p:cNvPr>
          <p:cNvSpPr txBox="1"/>
          <p:nvPr/>
        </p:nvSpPr>
        <p:spPr>
          <a:xfrm>
            <a:off x="7910818" y="612396"/>
            <a:ext cx="3347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azooka" pitchFamily="2" charset="0"/>
              </a:rPr>
              <a:t>JESUS, THE BREAD OF LIFE</a:t>
            </a:r>
          </a:p>
        </p:txBody>
      </p:sp>
      <p:pic>
        <p:nvPicPr>
          <p:cNvPr id="2050" name="Picture 2" descr="Stamp Word Fulfilled Grunge Style On Stock Vector (Royalty Free) 593893166">
            <a:extLst>
              <a:ext uri="{FF2B5EF4-FFF2-40B4-BE49-F238E27FC236}">
                <a16:creationId xmlns:a16="http://schemas.microsoft.com/office/drawing/2014/main" id="{7F6D47EE-86D2-4D95-A9E6-FB0A16D9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095500"/>
            <a:ext cx="7458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91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66BD4-E8DD-4009-AFD2-5E66B9154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1646" y="-496691"/>
            <a:ext cx="5338950" cy="246888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FEAST OF </a:t>
            </a:r>
            <a:r>
              <a:rPr lang="en-US" sz="4800" dirty="0">
                <a:solidFill>
                  <a:srgbClr val="FF0000"/>
                </a:solidFill>
                <a:latin typeface="Cooper Black" panose="0208090404030B020404" pitchFamily="18" charset="0"/>
              </a:rPr>
              <a:t>FIR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STF</a:t>
            </a:r>
            <a:r>
              <a:rPr lang="en-US" sz="4800" dirty="0">
                <a:solidFill>
                  <a:srgbClr val="00B050"/>
                </a:solidFill>
                <a:latin typeface="Cooper Black" panose="0208090404030B020404" pitchFamily="18" charset="0"/>
              </a:rPr>
              <a:t>RUI</a:t>
            </a:r>
            <a:r>
              <a:rPr lang="en-US" sz="4800" dirty="0">
                <a:solidFill>
                  <a:srgbClr val="7030A0"/>
                </a:solidFill>
                <a:latin typeface="Cooper Black" panose="0208090404030B020404" pitchFamily="18" charset="0"/>
              </a:rPr>
              <a:t>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E2EC5-B341-4D96-8BDC-099DBF7C0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Kosher Extended" panose="00000400000000000000" pitchFamily="2" charset="0"/>
              </a:rPr>
              <a:t>EXODUS 23:14-16</a:t>
            </a:r>
          </a:p>
        </p:txBody>
      </p:sp>
      <p:sp>
        <p:nvSpPr>
          <p:cNvPr id="15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124" name="Picture 4" descr="First Fruits | Benny Hinn School of Ministry Online">
            <a:extLst>
              <a:ext uri="{FF2B5EF4-FFF2-40B4-BE49-F238E27FC236}">
                <a16:creationId xmlns:a16="http://schemas.microsoft.com/office/drawing/2014/main" id="{01D0946D-7A52-473C-9615-7E9F41369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-1" b="-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AAC269-CE03-4352-9EE3-36C18B7D56AE}"/>
              </a:ext>
            </a:extLst>
          </p:cNvPr>
          <p:cNvSpPr txBox="1"/>
          <p:nvPr/>
        </p:nvSpPr>
        <p:spPr>
          <a:xfrm>
            <a:off x="1056214" y="2449585"/>
            <a:ext cx="668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ighlight>
                  <a:srgbClr val="FFFF00"/>
                </a:highlight>
                <a:latin typeface="Cooper Black" panose="0208090404030B020404" pitchFamily="18" charset="0"/>
              </a:rPr>
              <a:t>RESURRECTION</a:t>
            </a:r>
          </a:p>
        </p:txBody>
      </p:sp>
      <p:pic>
        <p:nvPicPr>
          <p:cNvPr id="3074" name="Picture 2" descr="Stamp Word Fulfilled Grunge Style On Stock Vector (Royalty Free) 593893166">
            <a:extLst>
              <a:ext uri="{FF2B5EF4-FFF2-40B4-BE49-F238E27FC236}">
                <a16:creationId xmlns:a16="http://schemas.microsoft.com/office/drawing/2014/main" id="{E57A8988-B83C-4866-B651-CB66F26E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095500"/>
            <a:ext cx="7458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F3447-0F4E-4549-94B0-DDD02B062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6594" y="503853"/>
            <a:ext cx="4144162" cy="2547257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Kosher Extended" panose="00000400000000000000" pitchFamily="2" charset="0"/>
              </a:rPr>
              <a:t>FEAST OF HARVEST</a:t>
            </a:r>
            <a:b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Kosher Extended" panose="00000400000000000000" pitchFamily="2" charset="0"/>
              </a:rPr>
            </a:b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Kosher Extended" panose="00000400000000000000" pitchFamily="2" charset="0"/>
              </a:rPr>
              <a:t>(or PENTECOST)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259E1-CD35-4D41-AE4C-06A254C62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951" y="4216344"/>
            <a:ext cx="2895600" cy="1289676"/>
          </a:xfrm>
        </p:spPr>
        <p:txBody>
          <a:bodyPr anchor="t">
            <a:no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Lev. 23:16</a:t>
            </a:r>
          </a:p>
        </p:txBody>
      </p:sp>
      <p:pic>
        <p:nvPicPr>
          <p:cNvPr id="6146" name="Picture 2" descr="Shavuot: How the Festival of Harvest Grew - TheTorah.com">
            <a:extLst>
              <a:ext uri="{FF2B5EF4-FFF2-40B4-BE49-F238E27FC236}">
                <a16:creationId xmlns:a16="http://schemas.microsoft.com/office/drawing/2014/main" id="{B85C37D7-0175-45DE-B670-7E99DBE56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2153" b="2"/>
          <a:stretch/>
        </p:blipFill>
        <p:spPr bwMode="auto">
          <a:xfrm>
            <a:off x="-7303" y="-153489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38AAC-72FB-4F10-A1C8-7D431F12AD3B}"/>
              </a:ext>
            </a:extLst>
          </p:cNvPr>
          <p:cNvSpPr txBox="1"/>
          <p:nvPr/>
        </p:nvSpPr>
        <p:spPr>
          <a:xfrm>
            <a:off x="8120543" y="3275511"/>
            <a:ext cx="395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ooper Black" panose="0208090404030B020404" pitchFamily="18" charset="0"/>
              </a:rPr>
              <a:t>Holy Spirit</a:t>
            </a:r>
          </a:p>
        </p:txBody>
      </p:sp>
      <p:pic>
        <p:nvPicPr>
          <p:cNvPr id="4098" name="Picture 2" descr="Stamp Word Fulfilled Grunge Style On Stock Vector (Royalty Free) 593893166">
            <a:extLst>
              <a:ext uri="{FF2B5EF4-FFF2-40B4-BE49-F238E27FC236}">
                <a16:creationId xmlns:a16="http://schemas.microsoft.com/office/drawing/2014/main" id="{EBBEA914-1F5F-4D89-BD7D-E81195BD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095500"/>
            <a:ext cx="7458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45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easts Of The Fall - Christians for Israel International">
            <a:extLst>
              <a:ext uri="{FF2B5EF4-FFF2-40B4-BE49-F238E27FC236}">
                <a16:creationId xmlns:a16="http://schemas.microsoft.com/office/drawing/2014/main" id="{091E6A66-8E74-4656-9D0A-F9E433957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9" t="9091" r="13511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Freeform: Shape 77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5" name="Freeform: Shape 78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66B11-626A-4800-AA92-C9D35659E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060" y="841525"/>
            <a:ext cx="4798501" cy="2248122"/>
          </a:xfrm>
        </p:spPr>
        <p:txBody>
          <a:bodyPr anchor="b">
            <a:normAutofit fontScale="90000"/>
          </a:bodyPr>
          <a:lstStyle/>
          <a:p>
            <a:r>
              <a:rPr lang="en-US" sz="6600" dirty="0">
                <a:latin typeface="Kosher Extended" panose="00000400000000000000" pitchFamily="2" charset="0"/>
              </a:rPr>
              <a:t>FEAST OF </a:t>
            </a:r>
            <a:r>
              <a:rPr lang="en-US" sz="6600" dirty="0">
                <a:solidFill>
                  <a:srgbClr val="FFFF00"/>
                </a:solidFill>
                <a:latin typeface="Kosher Extended" panose="00000400000000000000" pitchFamily="2" charset="0"/>
              </a:rPr>
              <a:t>TRUMPETS</a:t>
            </a:r>
            <a:br>
              <a:rPr lang="en-US" sz="6600" dirty="0">
                <a:latin typeface="Kosher Extended" panose="00000400000000000000" pitchFamily="2" charset="0"/>
              </a:rPr>
            </a:br>
            <a:endParaRPr lang="en-US" sz="6600" dirty="0">
              <a:solidFill>
                <a:srgbClr val="FFFF00"/>
              </a:solidFill>
              <a:latin typeface="Kosher Extended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2FF46-8213-4846-B4A5-047A8BCD6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45" y="4396061"/>
            <a:ext cx="3205463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latin typeface="Cooper Black" panose="0208090404030B020404" pitchFamily="18" charset="0"/>
              </a:rPr>
              <a:t>Lev. 23:23-25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38C72-FE80-46D9-A0D8-A8918E498229}"/>
              </a:ext>
            </a:extLst>
          </p:cNvPr>
          <p:cNvSpPr txBox="1"/>
          <p:nvPr/>
        </p:nvSpPr>
        <p:spPr>
          <a:xfrm>
            <a:off x="443945" y="2461939"/>
            <a:ext cx="432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Calligrapher" pitchFamily="2" charset="0"/>
              </a:rPr>
              <a:t>RAPTURE</a:t>
            </a:r>
          </a:p>
        </p:txBody>
      </p:sp>
      <p:pic>
        <p:nvPicPr>
          <p:cNvPr id="5122" name="Picture 2" descr="Before School and After School Club | Hill View Primary School">
            <a:extLst>
              <a:ext uri="{FF2B5EF4-FFF2-40B4-BE49-F238E27FC236}">
                <a16:creationId xmlns:a16="http://schemas.microsoft.com/office/drawing/2014/main" id="{242BB11E-F514-4A5C-9A65-FD041E7E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614363"/>
            <a:ext cx="773430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9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capegoat (Leviticus) – Cruciform Church of Christ">
            <a:extLst>
              <a:ext uri="{FF2B5EF4-FFF2-40B4-BE49-F238E27FC236}">
                <a16:creationId xmlns:a16="http://schemas.microsoft.com/office/drawing/2014/main" id="{4019EB1D-7B52-4C3B-B6A1-B28B5B6E5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r="9093" b="2979"/>
          <a:stretch/>
        </p:blipFill>
        <p:spPr bwMode="auto">
          <a:xfrm>
            <a:off x="2597071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44075-F279-4134-B40A-972127B4F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976" y="496963"/>
            <a:ext cx="5578679" cy="2248122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latin typeface="Kosher Extended" panose="00000400000000000000" pitchFamily="2" charset="0"/>
              </a:rPr>
              <a:t>THE FEAST OF THE DAY OF 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osher Extended" panose="00000400000000000000" pitchFamily="2" charset="0"/>
              </a:rPr>
              <a:t>ATONEMENT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56A84-8264-40D5-99BD-6EDE8F509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55" y="4890686"/>
            <a:ext cx="3205463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latin typeface="Cooper Black" panose="0208090404030B020404" pitchFamily="18" charset="0"/>
              </a:rPr>
              <a:t>Lev. 23:27-31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26660-8912-446D-BDB4-2657B25188D3}"/>
              </a:ext>
            </a:extLst>
          </p:cNvPr>
          <p:cNvSpPr txBox="1"/>
          <p:nvPr/>
        </p:nvSpPr>
        <p:spPr>
          <a:xfrm>
            <a:off x="486450" y="3242525"/>
            <a:ext cx="4152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Jumble" panose="020B0604020202020204" pitchFamily="2" charset="0"/>
              </a:rPr>
              <a:t>ATONEMENT FOR SINS</a:t>
            </a:r>
          </a:p>
          <a:p>
            <a:pPr algn="ctr"/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Jumble" panose="020B0604020202020204" pitchFamily="2" charset="0"/>
            </a:endParaRPr>
          </a:p>
        </p:txBody>
      </p:sp>
      <p:pic>
        <p:nvPicPr>
          <p:cNvPr id="6146" name="Picture 2" descr="Before School and After School Club | Hill View Primary School">
            <a:extLst>
              <a:ext uri="{FF2B5EF4-FFF2-40B4-BE49-F238E27FC236}">
                <a16:creationId xmlns:a16="http://schemas.microsoft.com/office/drawing/2014/main" id="{ADBC8763-DFB0-4506-B879-D3EF7E2C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614362"/>
            <a:ext cx="773430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avenly Kingdom Throne Photos - Free &amp; Royalty-Free Stock Photos from  Dreamstime">
            <a:extLst>
              <a:ext uri="{FF2B5EF4-FFF2-40B4-BE49-F238E27FC236}">
                <a16:creationId xmlns:a16="http://schemas.microsoft.com/office/drawing/2014/main" id="{6ABCA040-B6EE-4CA8-953E-137BBFA59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" y="753357"/>
            <a:ext cx="9315450" cy="67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251B8-C233-447D-9F30-437B80271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310" y="251584"/>
            <a:ext cx="4489463" cy="3265324"/>
          </a:xfrm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osher Extended" panose="00000400000000000000" pitchFamily="2" charset="0"/>
              </a:rPr>
              <a:t>FEAST OF 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osher Extended" panose="00000400000000000000" pitchFamily="2" charset="0"/>
              </a:rPr>
              <a:t>TABERNACLES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osher Extended" panose="00000400000000000000" pitchFamily="2" charset="0"/>
              </a:rPr>
            </a:b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osher Extended" panose="00000400000000000000" pitchFamily="2" charset="0"/>
              </a:rPr>
              <a:t>(or BOOTHS)</a:t>
            </a:r>
            <a:b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Kosher Extended" panose="00000400000000000000" pitchFamily="2" charset="0"/>
              </a:rPr>
            </a:br>
            <a:br>
              <a:rPr lang="en-US" sz="3200" dirty="0">
                <a:latin typeface="Kosher Extended" panose="00000400000000000000" pitchFamily="2" charset="0"/>
              </a:rPr>
            </a:br>
            <a:r>
              <a:rPr lang="en-US" sz="4000" dirty="0">
                <a:latin typeface="Kosher Extended" panose="00000400000000000000" pitchFamily="2" charset="0"/>
              </a:rPr>
              <a:t>(SUKKOT)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6FBB9-0354-4593-919C-92027A8B1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  <a:latin typeface="Cooper Black" panose="0208090404030B020404" pitchFamily="18" charset="0"/>
              </a:rPr>
              <a:t>Lev. 23:33-36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218" name="Picture 2" descr="What Does the Feast of Tabernacles Mean to Christians?">
            <a:extLst>
              <a:ext uri="{FF2B5EF4-FFF2-40B4-BE49-F238E27FC236}">
                <a16:creationId xmlns:a16="http://schemas.microsoft.com/office/drawing/2014/main" id="{3B9276E1-6EE0-43CC-BC7A-CCDEFF184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5"/>
          <a:stretch/>
        </p:blipFill>
        <p:spPr bwMode="auto">
          <a:xfrm>
            <a:off x="921910" y="482021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9AC1A5-16EA-49D1-8358-8359D9B66F42}"/>
              </a:ext>
            </a:extLst>
          </p:cNvPr>
          <p:cNvSpPr txBox="1"/>
          <p:nvPr/>
        </p:nvSpPr>
        <p:spPr>
          <a:xfrm>
            <a:off x="1253656" y="2484737"/>
            <a:ext cx="7238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highlight>
                  <a:srgbClr val="FFFF00"/>
                </a:highlight>
                <a:latin typeface="Calligrapher" pitchFamily="2" charset="0"/>
              </a:rPr>
              <a:t>KINGDOM AGE</a:t>
            </a:r>
          </a:p>
        </p:txBody>
      </p:sp>
      <p:pic>
        <p:nvPicPr>
          <p:cNvPr id="7170" name="Picture 2" descr="On The Way | Amélie Dumont - Phenix (English Version) | Ausha">
            <a:extLst>
              <a:ext uri="{FF2B5EF4-FFF2-40B4-BE49-F238E27FC236}">
                <a16:creationId xmlns:a16="http://schemas.microsoft.com/office/drawing/2014/main" id="{59686898-54C9-430A-9C35-3CDFD432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88" y="753358"/>
            <a:ext cx="5071728" cy="50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33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99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 Black</vt:lpstr>
      <vt:lpstr>Bazooka</vt:lpstr>
      <vt:lpstr>Brush Stroke 26</vt:lpstr>
      <vt:lpstr>Calibri</vt:lpstr>
      <vt:lpstr>Calibri Light</vt:lpstr>
      <vt:lpstr>Calligrapher</vt:lpstr>
      <vt:lpstr>Cooper Black</vt:lpstr>
      <vt:lpstr>Jumble</vt:lpstr>
      <vt:lpstr>Kosher Extended</vt:lpstr>
      <vt:lpstr>Market</vt:lpstr>
      <vt:lpstr>Rockwell</vt:lpstr>
      <vt:lpstr>Office Theme</vt:lpstr>
      <vt:lpstr>First Baptist Church of Easton</vt:lpstr>
      <vt:lpstr>Days of Celebration !!!</vt:lpstr>
      <vt:lpstr>FEAST OF PASSOVER</vt:lpstr>
      <vt:lpstr>FEAST OF UNLEAVENED BREAD</vt:lpstr>
      <vt:lpstr>FEAST OF FIRSTFRUITS</vt:lpstr>
      <vt:lpstr>FEAST OF HARVEST (or PENTECOST)</vt:lpstr>
      <vt:lpstr>FEAST OF TRUMPETS </vt:lpstr>
      <vt:lpstr>THE FEAST OF THE DAY OF ATONEMENT</vt:lpstr>
      <vt:lpstr>FEAST OF TABERNACLES (or BOOTHS)  (SUKKOT)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Baptist Church of Easton</dc:title>
  <dc:creator>Paul Fedena</dc:creator>
  <cp:lastModifiedBy>Paul Fedena</cp:lastModifiedBy>
  <cp:revision>1</cp:revision>
  <dcterms:created xsi:type="dcterms:W3CDTF">2022-04-02T17:18:06Z</dcterms:created>
  <dcterms:modified xsi:type="dcterms:W3CDTF">2022-04-07T19:16:26Z</dcterms:modified>
</cp:coreProperties>
</file>