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58" r:id="rId3"/>
    <p:sldId id="272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71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>
      <p:cViewPr varScale="1">
        <p:scale>
          <a:sx n="48" d="100"/>
          <a:sy n="48" d="100"/>
        </p:scale>
        <p:origin x="775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E62C3-1217-4E1C-88ED-C71089A2A2A4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012B4-5AF4-4739-9502-DC9C5E851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012B4-5AF4-4739-9502-DC9C5E8515F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012B4-5AF4-4739-9502-DC9C5E8515F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012B4-5AF4-4739-9502-DC9C5E8515F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012B4-5AF4-4739-9502-DC9C5E8515F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BDFD-A4F9-4035-8F97-06911332DDE8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FFF2-9F22-4BA0-9F36-98D55E068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BDFD-A4F9-4035-8F97-06911332DDE8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FFF2-9F22-4BA0-9F36-98D55E068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BDFD-A4F9-4035-8F97-06911332DDE8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FFF2-9F22-4BA0-9F36-98D55E068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BDFD-A4F9-4035-8F97-06911332DDE8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FFF2-9F22-4BA0-9F36-98D55E068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BDFD-A4F9-4035-8F97-06911332DDE8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FFF2-9F22-4BA0-9F36-98D55E068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BDFD-A4F9-4035-8F97-06911332DDE8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FFF2-9F22-4BA0-9F36-98D55E068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BDFD-A4F9-4035-8F97-06911332DDE8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FFF2-9F22-4BA0-9F36-98D55E068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BDFD-A4F9-4035-8F97-06911332DDE8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FFF2-9F22-4BA0-9F36-98D55E068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BDFD-A4F9-4035-8F97-06911332DDE8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FFF2-9F22-4BA0-9F36-98D55E068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BDFD-A4F9-4035-8F97-06911332DDE8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FFF2-9F22-4BA0-9F36-98D55E068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BDFD-A4F9-4035-8F97-06911332DDE8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FFF2-9F22-4BA0-9F36-98D55E068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DBDFD-A4F9-4035-8F97-06911332DDE8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1FFF2-9F22-4BA0-9F36-98D55E068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url?sa=i&amp;rct=j&amp;q=&amp;source=images&amp;cd=&amp;cad=rja&amp;docid=Y_G9PjgzoWFGnM&amp;tbnid=0uyHp9sqy91EvM:&amp;ved=0CAUQjRw&amp;url=http://www.stpatselkhorn.org/AdultFormation/BibleStudy.aspx&amp;ei=ZsTFUYL3B-TH0QG6kIBg&amp;bvm=bv.48293060,d.dmg&amp;psig=AFQjCNFke8k9vUAyqpByLIuzgcP-2GUd8A&amp;ust=1372001746667890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6.jpeg"/><Relationship Id="rId4" Type="http://schemas.openxmlformats.org/officeDocument/2006/relationships/hyperlink" Target="http://images.google.com/url?sa=i&amp;rct=j&amp;q=&amp;source=images&amp;cd=&amp;cad=rja&amp;docid=Y_G9PjgzoWFGnM&amp;tbnid=0uyHp9sqy91EvM:&amp;ved=0CAUQjRw&amp;url=http://spoki.tvnet.lv/vesture/Faktu-banka/648399&amp;ei=1iHGUca8F6TH0QGu94CoDg&amp;bvm=bv.48293060,d.dmg&amp;psig=AFQjCNFke8k9vUAyqpByLIuzgcP-2GUd8A&amp;ust=137200174666789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hyperlink" Target="http://images.google.com/url?sa=i&amp;rct=j&amp;q=&amp;source=images&amp;cd=&amp;cad=rja&amp;docid=iMZkUi0gCE3I-M&amp;tbnid=oZ7N-gRcZJANqM:&amp;ved=0CAUQjRw&amp;url=http://unmwesley.blogspot.com/p/bible-study.html&amp;ei=KCLGUdLILoyx0AG75oCwCw&amp;bvm=bv.48293060,d.dmg&amp;psig=AFQjCNEnQkpQQc0EymPnR7dvZkP8BJz44g&amp;ust=137202575547553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8.jpeg"/><Relationship Id="rId4" Type="http://schemas.openxmlformats.org/officeDocument/2006/relationships/hyperlink" Target="http://images.google.com/url?sa=i&amp;rct=j&amp;q=&amp;source=images&amp;cd=&amp;cad=rja&amp;docid=iMZkUi0gCE3I-M&amp;tbnid=oZ7N-gRcZJANqM:&amp;ved=&amp;url=http://www.liveinternet.ru/users/7788999/post165064308/&amp;ei=dSLGUaSJL6LE0QGrnYCoBw&amp;bvm=bv.48293060,d.dmg&amp;psig=AFQjCNEnQkpQQc0EymPnR7dvZkP8BJz44g&amp;ust=137202575547553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irst baptist church easton, pa">
            <a:extLst>
              <a:ext uri="{FF2B5EF4-FFF2-40B4-BE49-F238E27FC236}">
                <a16:creationId xmlns:a16="http://schemas.microsoft.com/office/drawing/2014/main" id="{2B458314-B5CA-49FE-9E9C-AEF0477AB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886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EFD678-2313-421C-A351-DEAC0584E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721" y="990600"/>
            <a:ext cx="10363200" cy="1470025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  <a:latin typeface="Arial Black" panose="020B0A04020102020204" pitchFamily="34" charset="0"/>
              </a:rPr>
              <a:t>WELCOME TO FIRST BAPTIST!!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C3A9E4-A9C7-40B9-BDFC-692EA23A47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538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17">
        <p:split orient="vert"/>
      </p:transition>
    </mc:Choice>
    <mc:Fallback xmlns="">
      <p:transition spd="slow" advTm="321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Paul Fedena\My Documents\My Pictures\Bible\Bible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1"/>
            <a:ext cx="10820400" cy="342899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The  Bible  is  the  </a:t>
            </a:r>
            <a:r>
              <a:rPr lang="en-US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written Word</a:t>
            </a:r>
            <a:r>
              <a:rPr lang="en-US" sz="5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  and  words  of  the Living  God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9677400" cy="22860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Elephant" pitchFamily="18" charset="0"/>
              </a:rPr>
              <a:t>Jesus Christ is the 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Elephant" pitchFamily="18" charset="0"/>
              </a:rPr>
              <a:t>Living</a:t>
            </a:r>
            <a:r>
              <a:rPr lang="en-US" sz="54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Elephant" pitchFamily="18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Elephant" pitchFamily="18" charset="0"/>
              </a:rPr>
              <a:t>Word</a:t>
            </a:r>
            <a:r>
              <a:rPr lang="en-US" sz="54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Elephant" pitchFamily="18" charset="0"/>
              </a:rPr>
              <a:t> of the Living God</a:t>
            </a:r>
          </a:p>
        </p:txBody>
      </p:sp>
    </p:spTree>
    <p:custDataLst>
      <p:tags r:id="rId1"/>
    </p:custDataLst>
  </p:cSld>
  <p:clrMapOvr>
    <a:masterClrMapping/>
  </p:clrMapOvr>
  <p:transition spd="slow" advTm="9578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Paul Fedena\My Documents\My Pictures\Bible\Bible 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62000"/>
            <a:ext cx="12192000" cy="762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81001"/>
            <a:ext cx="10210800" cy="5638799"/>
          </a:xfrm>
        </p:spPr>
        <p:txBody>
          <a:bodyPr>
            <a:normAutofit/>
          </a:bodyPr>
          <a:lstStyle/>
          <a:p>
            <a:r>
              <a:rPr lang="en-US" sz="4800" dirty="0">
                <a:ln>
                  <a:solidFill>
                    <a:srgbClr val="FFFF0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Jesus Christ said:  </a:t>
            </a:r>
            <a:r>
              <a:rPr lang="en-US" sz="48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“Man shall not live by bread alone, but by </a:t>
            </a:r>
            <a:r>
              <a:rPr lang="en-US" sz="4800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every word </a:t>
            </a:r>
            <a:r>
              <a:rPr lang="en-US" sz="48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that </a:t>
            </a:r>
            <a:r>
              <a:rPr lang="en-US" sz="4800" i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proceedeth</a:t>
            </a:r>
            <a:r>
              <a:rPr lang="en-US" sz="48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out of the mouth of God.” </a:t>
            </a:r>
            <a:r>
              <a:rPr lang="en-US" sz="4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      </a:t>
            </a:r>
            <a:r>
              <a:rPr lang="en-US" sz="32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Matthew 4:4</a:t>
            </a:r>
          </a:p>
        </p:txBody>
      </p:sp>
    </p:spTree>
    <p:custDataLst>
      <p:tags r:id="rId1"/>
    </p:custDataLst>
  </p:cSld>
  <p:clrMapOvr>
    <a:masterClrMapping/>
  </p:clrMapOvr>
  <p:transition spd="slow" advTm="6714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ul\Pictures\Bible\Bible 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10363200" cy="4876798"/>
          </a:xfrm>
        </p:spPr>
        <p:txBody>
          <a:bodyPr>
            <a:normAutofit fontScale="90000"/>
          </a:bodyPr>
          <a:lstStyle/>
          <a:p>
            <a:br>
              <a:rPr lang="en-US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</a:br>
            <a:r>
              <a:rPr lang="en-US" sz="5400" i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 “I believe the King James Bible is the inspired, infallible, inerrant, indestructible &amp; preserved Word and words of the living God.”  </a:t>
            </a:r>
            <a:br>
              <a:rPr lang="en-US" sz="5400" i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</a:br>
            <a:br>
              <a:rPr lang="en-US" sz="5400" i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</a:br>
            <a:r>
              <a:rPr lang="en-US" sz="5400" i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                    </a:t>
            </a:r>
            <a:r>
              <a:rPr lang="en-US" sz="4000" i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- Pastor </a:t>
            </a:r>
            <a:r>
              <a:rPr lang="en-US" sz="4000" i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Fedena’s</a:t>
            </a:r>
            <a:r>
              <a:rPr lang="en-US" sz="4000" i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 creed</a:t>
            </a:r>
          </a:p>
        </p:txBody>
      </p:sp>
    </p:spTree>
    <p:extLst>
      <p:ext uri="{BB962C8B-B14F-4D97-AF65-F5344CB8AC3E}">
        <p14:creationId xmlns:p14="http://schemas.microsoft.com/office/powerpoint/2010/main" val="651532278"/>
      </p:ext>
    </p:extLst>
  </p:cSld>
  <p:clrMapOvr>
    <a:masterClrMapping/>
  </p:clrMapOvr>
  <p:transition spd="slow" advTm="5661"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ul\Pictures\Bible\Bible 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81000"/>
            <a:ext cx="7772400" cy="6477000"/>
          </a:xfrm>
        </p:spPr>
        <p:txBody>
          <a:bodyPr>
            <a:noAutofit/>
          </a:bodyPr>
          <a:lstStyle/>
          <a:p>
            <a:r>
              <a:rPr lang="en-US" sz="5400" i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“I pledge allegiance to the Bible,</a:t>
            </a:r>
            <a:br>
              <a:rPr lang="en-US" sz="5400" i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en-US" sz="5400" i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God’s holy Word.</a:t>
            </a:r>
            <a:br>
              <a:rPr lang="en-US" sz="5400" i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en-US" sz="5400" i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 will make it a lamp unto my feet and a light unto my path…</a:t>
            </a:r>
            <a:br>
              <a:rPr lang="en-US" sz="54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</a:br>
            <a:endParaRPr lang="en-US" sz="5400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17650"/>
      </p:ext>
    </p:extLst>
  </p:cSld>
  <p:clrMapOvr>
    <a:masterClrMapping/>
  </p:clrMapOvr>
  <p:transition spd="slow" advTm="4340"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ul\Pictures\Bible\Bible 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"/>
            <a:ext cx="7772400" cy="5486399"/>
          </a:xfrm>
        </p:spPr>
        <p:txBody>
          <a:bodyPr>
            <a:normAutofit/>
          </a:bodyPr>
          <a:lstStyle/>
          <a:p>
            <a:br>
              <a:rPr lang="en-US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</a:br>
            <a:r>
              <a:rPr lang="en-US" sz="5400" i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…I will hide it’s words in my heart</a:t>
            </a:r>
            <a:br>
              <a:rPr lang="en-US" sz="5400" i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en-US" sz="5400" i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that I might not sin against God.”</a:t>
            </a:r>
          </a:p>
        </p:txBody>
      </p:sp>
    </p:spTree>
    <p:extLst>
      <p:ext uri="{BB962C8B-B14F-4D97-AF65-F5344CB8AC3E}">
        <p14:creationId xmlns:p14="http://schemas.microsoft.com/office/powerpoint/2010/main" val="3570374561"/>
      </p:ext>
    </p:extLst>
  </p:cSld>
  <p:clrMapOvr>
    <a:masterClrMapping/>
  </p:clrMapOvr>
  <p:transition spd="slow" advTm="3862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Paul Fedena\My Documents\My Pictures\Bible\Bible 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746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157" y="892175"/>
            <a:ext cx="44958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The Bible declares:</a:t>
            </a:r>
            <a:br>
              <a:rPr lang="en-US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</a:br>
            <a:endParaRPr lang="en-US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4191000"/>
          </a:xfrm>
        </p:spPr>
        <p:txBody>
          <a:bodyPr>
            <a:normAutofit/>
          </a:bodyPr>
          <a:lstStyle/>
          <a:p>
            <a:r>
              <a:rPr lang="en-US" sz="5200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“So then faith cometh by hearing and hearing by </a:t>
            </a:r>
            <a:r>
              <a:rPr lang="en-US" sz="52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the word of God</a:t>
            </a:r>
            <a:r>
              <a:rPr lang="en-US" sz="5200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.”      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Rom. 10:17</a:t>
            </a:r>
          </a:p>
        </p:txBody>
      </p:sp>
    </p:spTree>
    <p:custDataLst>
      <p:tags r:id="rId1"/>
    </p:custDataLst>
  </p:cSld>
  <p:clrMapOvr>
    <a:masterClrMapping/>
  </p:clrMapOvr>
  <p:transition spd="slow" advTm="738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Paul Fedena\My Documents\My Pictures\Bible\Bible 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-190500"/>
            <a:ext cx="8458200" cy="4114800"/>
          </a:xfrm>
        </p:spPr>
        <p:txBody>
          <a:bodyPr>
            <a:noAutofit/>
          </a:bodyPr>
          <a:lstStyle/>
          <a:p>
            <a:r>
              <a:rPr lang="en-US" sz="5400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Remember:  This is our annual  (</a:t>
            </a:r>
            <a:r>
              <a:rPr lang="en-US" sz="5400" i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INDOOR</a:t>
            </a:r>
            <a:r>
              <a:rPr lang="en-US" sz="5400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200400"/>
            <a:ext cx="9784080" cy="3505200"/>
          </a:xfrm>
        </p:spPr>
        <p:txBody>
          <a:bodyPr>
            <a:noAutofit/>
          </a:bodyPr>
          <a:lstStyle/>
          <a:p>
            <a:r>
              <a:rPr lang="en-US" sz="8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Tent Meeting</a:t>
            </a:r>
          </a:p>
          <a:p>
            <a:endParaRPr lang="en-US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2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637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Paul Fedena\My Documents\My Pictures\The Sword of the Lord\The Sword of the Lord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996" y="-40934"/>
            <a:ext cx="12358396" cy="68989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128786">
            <a:off x="2913304" y="665747"/>
            <a:ext cx="6337400" cy="4773165"/>
          </a:xfrm>
        </p:spPr>
        <p:txBody>
          <a:bodyPr>
            <a:normAutofit/>
          </a:bodyPr>
          <a:lstStyle/>
          <a:p>
            <a:r>
              <a:rPr lang="en-US" i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Allow  God’s Word, the </a:t>
            </a:r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Sword of the Spirit</a:t>
            </a:r>
            <a:r>
              <a:rPr lang="en-US" i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, to speak to                </a:t>
            </a:r>
            <a:r>
              <a:rPr lang="en-US" i="1" u="sng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your</a:t>
            </a:r>
            <a:r>
              <a:rPr lang="en-US" i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 heart today.</a:t>
            </a:r>
          </a:p>
        </p:txBody>
      </p:sp>
    </p:spTree>
    <p:custDataLst>
      <p:tags r:id="rId1"/>
    </p:custDataLst>
  </p:cSld>
  <p:clrMapOvr>
    <a:masterClrMapping/>
  </p:clrMapOvr>
  <p:transition spd="slow" advTm="531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25th anniversary">
            <a:extLst>
              <a:ext uri="{FF2B5EF4-FFF2-40B4-BE49-F238E27FC236}">
                <a16:creationId xmlns:a16="http://schemas.microsoft.com/office/drawing/2014/main" id="{9101B678-7DDE-445C-B9D4-DE784FA55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"/>
            <a:ext cx="7848600" cy="657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628294">
            <a:off x="167645" y="1779983"/>
            <a:ext cx="4038600" cy="39624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Pastor &amp; Mrs. Gilmore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erlin Sans FB Dem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4529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tpatselkhorn.org/portals/0/bible-Sunligh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10820400" cy="39624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Our Church is an independent, </a:t>
            </a:r>
            <a:r>
              <a:rPr lang="en-US" sz="6000" dirty="0"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Bible – believing</a:t>
            </a:r>
            <a:r>
              <a:rPr lang="en-US" sz="60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, fundamental Baptist church.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erlin Sans FB Dem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9169205"/>
      </p:ext>
    </p:extLst>
  </p:cSld>
  <p:clrMapOvr>
    <a:masterClrMapping/>
  </p:clrMapOvr>
  <p:transition spd="slow" advTm="469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Paul Fedena\My Documents\My Pictures\Lion &amp; Lamb\Lion &amp; Lamb 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43000"/>
            <a:ext cx="12192000" cy="8001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0"/>
            <a:ext cx="7772400" cy="6400800"/>
          </a:xfrm>
        </p:spPr>
        <p:txBody>
          <a:bodyPr>
            <a:noAutofit/>
          </a:bodyPr>
          <a:lstStyle/>
          <a:p>
            <a:r>
              <a:rPr lang="en-US" sz="6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 Demi" pitchFamily="34" charset="0"/>
                <a:ea typeface="Aargau" pitchFamily="2" charset="0"/>
              </a:rPr>
              <a:t>It’s all about</a:t>
            </a:r>
            <a:br>
              <a:rPr lang="en-US" sz="60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erlin Sans FB Demi" pitchFamily="34" charset="0"/>
                <a:ea typeface="Aargau" pitchFamily="2" charset="0"/>
              </a:rPr>
            </a:br>
            <a:r>
              <a:rPr lang="en-US" sz="60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erlin Sans FB Demi" pitchFamily="34" charset="0"/>
                <a:ea typeface="Aargau" pitchFamily="2" charset="0"/>
              </a:rPr>
              <a:t>GOD’S WORD –</a:t>
            </a:r>
            <a:br>
              <a:rPr lang="en-US" sz="60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erlin Sans FB Demi" pitchFamily="34" charset="0"/>
                <a:ea typeface="Aargau" pitchFamily="2" charset="0"/>
              </a:rPr>
            </a:br>
            <a:r>
              <a:rPr lang="en-US" sz="60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erlin Sans FB Demi" pitchFamily="34" charset="0"/>
                <a:ea typeface="Aargau" pitchFamily="2" charset="0"/>
              </a:rPr>
              <a:t>THE KING OF               THE BOOKS</a:t>
            </a:r>
            <a:br>
              <a:rPr lang="en-US" sz="54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erlin Sans FB Demi" pitchFamily="34" charset="0"/>
                <a:ea typeface="Aargau" pitchFamily="2" charset="0"/>
              </a:rPr>
            </a:br>
            <a:br>
              <a:rPr lang="en-US" sz="54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argau" pitchFamily="2" charset="0"/>
                <a:ea typeface="Aargau" pitchFamily="2" charset="0"/>
              </a:rPr>
            </a:br>
            <a:r>
              <a:rPr lang="en-US" sz="54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argau" pitchFamily="2" charset="0"/>
                <a:ea typeface="Aargau" pitchFamily="2" charset="0"/>
              </a:rPr>
              <a:t>		</a:t>
            </a:r>
            <a:r>
              <a:rPr lang="en-US" sz="60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Elephant" pitchFamily="18" charset="0"/>
                <a:ea typeface="Aargau" pitchFamily="2" charset="0"/>
              </a:rPr>
              <a:t>The King                      		James Bible</a:t>
            </a:r>
          </a:p>
        </p:txBody>
      </p:sp>
    </p:spTree>
    <p:custDataLst>
      <p:tags r:id="rId1"/>
    </p:custDataLst>
  </p:cSld>
  <p:clrMapOvr>
    <a:masterClrMapping/>
  </p:clrMapOvr>
  <p:transition spd="slow" advTm="496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Paul Fedena\My Documents\My Pictures\Bible\Bible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28600"/>
            <a:ext cx="4953000" cy="30670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God’s Word -</a:t>
            </a:r>
            <a:br>
              <a:rPr lang="en-US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The King James Bible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2895600"/>
            <a:ext cx="4572000" cy="36576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66 Books,</a:t>
            </a:r>
          </a:p>
          <a:p>
            <a:r>
              <a:rPr lang="en-US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1189 Chapters,</a:t>
            </a:r>
          </a:p>
          <a:p>
            <a:r>
              <a:rPr lang="en-US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31,702 Verses,</a:t>
            </a:r>
          </a:p>
          <a:p>
            <a:r>
              <a:rPr lang="en-US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777,693 Words,</a:t>
            </a:r>
          </a:p>
          <a:p>
            <a:r>
              <a:rPr lang="en-US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3,566,480 Letters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1632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poki.tvnet.lv/upload2/articles/64/648399/images/_origin_Faktu-banka-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28600"/>
            <a:ext cx="4953000" cy="30670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God’s Word -</a:t>
            </a:r>
            <a:br>
              <a:rPr lang="en-US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The King James Bible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895600"/>
            <a:ext cx="4572000" cy="36576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Longest Chapter =</a:t>
            </a:r>
          </a:p>
          <a:p>
            <a:r>
              <a:rPr lang="en-US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Psalm 119 with 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176 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Verses</a:t>
            </a:r>
          </a:p>
          <a:p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(176 = 16 X 11) 1611!</a:t>
            </a:r>
          </a:p>
          <a:p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Subject? God’s Word</a:t>
            </a:r>
          </a:p>
        </p:txBody>
      </p:sp>
    </p:spTree>
    <p:custDataLst>
      <p:tags r:id="rId1"/>
    </p:custDataLst>
  </p:cSld>
  <p:clrMapOvr>
    <a:masterClrMapping/>
  </p:clrMapOvr>
  <p:transition spd="slow" advTm="1227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1.bp.blogspot.com/-1ajldY_KWrI/TtPA3Im5aKI/AAAAAAAACHA/4xVUa5ZgO5Y/s1600/Bible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68681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8600"/>
            <a:ext cx="4953000" cy="30670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God’s Word -</a:t>
            </a:r>
            <a:br>
              <a:rPr lang="en-US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The King James Bible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2819400"/>
            <a:ext cx="4572000" cy="365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Shortest Chapter =</a:t>
            </a:r>
          </a:p>
          <a:p>
            <a:r>
              <a:rPr lang="en-US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Psalm 117</a:t>
            </a:r>
          </a:p>
          <a:p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Middle Verse =</a:t>
            </a:r>
          </a:p>
          <a:p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Psalm 118:6</a:t>
            </a:r>
          </a:p>
          <a:p>
            <a:r>
              <a:rPr lang="en-US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Middle Words =</a:t>
            </a:r>
          </a:p>
          <a:p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“the LORD”!</a:t>
            </a:r>
          </a:p>
        </p:txBody>
      </p:sp>
    </p:spTree>
    <p:custDataLst>
      <p:tags r:id="rId1"/>
    </p:custDataLst>
  </p:cSld>
  <p:clrMapOvr>
    <a:masterClrMapping/>
  </p:clrMapOvr>
  <p:transition spd="slow" advTm="814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1.liveinternet.ru/images/attach/c/2/74/84/74084375_open_bibl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133350"/>
            <a:ext cx="4953000" cy="30670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God’s Word -</a:t>
            </a:r>
            <a:br>
              <a:rPr lang="en-US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The King James Bible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00400"/>
            <a:ext cx="4572000" cy="3352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Longest Verse  =</a:t>
            </a:r>
          </a:p>
          <a:p>
            <a:r>
              <a:rPr lang="en-US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Esther 8:9</a:t>
            </a:r>
          </a:p>
          <a:p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Shortest Verse =</a:t>
            </a:r>
          </a:p>
          <a:p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John 11:35</a:t>
            </a:r>
          </a:p>
          <a:p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“Jesus wept.”</a:t>
            </a:r>
          </a:p>
          <a:p>
            <a:endParaRPr lang="en-US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625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jewishboston.com/uploads/2016/03/charlton-heston-as-moses-in-the-ten-commandmen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1218247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4953000" cy="30670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God’s Word -</a:t>
            </a:r>
            <a:br>
              <a:rPr lang="en-US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The King James Bible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5090" y="2895600"/>
            <a:ext cx="4572000" cy="3657600"/>
          </a:xfrm>
        </p:spPr>
        <p:txBody>
          <a:bodyPr>
            <a:normAutofit lnSpcReduction="10000"/>
          </a:bodyPr>
          <a:lstStyle/>
          <a:p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The First Written Words of God =</a:t>
            </a:r>
          </a:p>
          <a:p>
            <a:r>
              <a:rPr lang="en-US" i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The Ten Commandments</a:t>
            </a:r>
          </a:p>
          <a:p>
            <a:r>
              <a:rPr lang="en-US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Written on Stone Tablets</a:t>
            </a:r>
          </a:p>
          <a:p>
            <a:r>
              <a:rPr lang="en-US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by God’s own hand</a:t>
            </a:r>
          </a:p>
        </p:txBody>
      </p:sp>
    </p:spTree>
    <p:custDataLst>
      <p:tags r:id="rId1"/>
    </p:custDataLst>
  </p:cSld>
  <p:clrMapOvr>
    <a:masterClrMapping/>
  </p:clrMapOvr>
  <p:transition spd="slow" advTm="893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|1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7|1.9|2.2|2.7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1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14109</TotalTime>
  <Words>239</Words>
  <Application>Microsoft Office PowerPoint</Application>
  <PresentationFormat>Widescreen</PresentationFormat>
  <Paragraphs>48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Aargau</vt:lpstr>
      <vt:lpstr>Arial</vt:lpstr>
      <vt:lpstr>Arial Black</vt:lpstr>
      <vt:lpstr>Berlin Sans FB Demi</vt:lpstr>
      <vt:lpstr>Calibri</vt:lpstr>
      <vt:lpstr>Elephant</vt:lpstr>
      <vt:lpstr>Office Theme</vt:lpstr>
      <vt:lpstr>WELCOME TO FIRST BAPTIST!!</vt:lpstr>
      <vt:lpstr>Pastor &amp; Mrs. Gilmore</vt:lpstr>
      <vt:lpstr>Our Church is an independent, Bible – believing, fundamental Baptist church.</vt:lpstr>
      <vt:lpstr>It’s all about GOD’S WORD – THE KING OF               THE BOOKS    The King                        James Bible</vt:lpstr>
      <vt:lpstr>God’s Word - The King James Bible</vt:lpstr>
      <vt:lpstr>God’s Word - The King James Bible</vt:lpstr>
      <vt:lpstr>God’s Word - The King James Bible</vt:lpstr>
      <vt:lpstr>God’s Word - The King James Bible</vt:lpstr>
      <vt:lpstr>God’s Word - The King James Bible</vt:lpstr>
      <vt:lpstr>The  Bible  is  the  written Word  and  words  of  the Living  God</vt:lpstr>
      <vt:lpstr>Jesus Christ said:  “Man shall not live by bread alone, but by every word that proceedeth out of the mouth of God.”         Matthew 4:4</vt:lpstr>
      <vt:lpstr>  “I believe the King James Bible is the inspired, infallible, inerrant, indestructible &amp; preserved Word and words of the living God.”                        - Pastor Fedena’s creed</vt:lpstr>
      <vt:lpstr>“I pledge allegiance to the Bible,  God’s holy Word. I will make it a lamp unto my feet and a light unto my path… </vt:lpstr>
      <vt:lpstr> …I will hide it’s words in my heart that I might not sin against God.”</vt:lpstr>
      <vt:lpstr>The Bible declares: </vt:lpstr>
      <vt:lpstr>Remember:  This is our annual  (INDOOR) </vt:lpstr>
      <vt:lpstr>Allow  God’s Word, the Sword of the Spirit, to speak to                your heart today.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Pastor  David Smith welcomes YOU to our Fall Solid Rock Bible Conference</dc:title>
  <dc:creator>Paul C. Fedena</dc:creator>
  <cp:lastModifiedBy>Paul Fedena</cp:lastModifiedBy>
  <cp:revision>42</cp:revision>
  <dcterms:created xsi:type="dcterms:W3CDTF">2009-08-31T16:21:37Z</dcterms:created>
  <dcterms:modified xsi:type="dcterms:W3CDTF">2017-08-07T22:35:34Z</dcterms:modified>
</cp:coreProperties>
</file>