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7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2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2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4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0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4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4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53ED-6EF3-43DC-B820-F4838098440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C1EF-8FBD-467B-AA70-311CFA34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2202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straightwaybaptist.com/SiteResource/Site_108567/Customize/Image/image/20151017_11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742950"/>
            <a:ext cx="5410200" cy="6229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361950"/>
            <a:ext cx="4069772" cy="1102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Pastor &amp; Mrs. Guarneri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71600" y="2114550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Welcome YOU </a:t>
            </a:r>
          </a:p>
          <a:p>
            <a:r>
              <a:rPr lang="en-US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To Straightway                    Baptist Church</a:t>
            </a:r>
            <a:endParaRPr lang="en-US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0195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175</a:t>
            </a:r>
            <a:endParaRPr lang="en-US" dirty="0"/>
          </a:p>
        </p:txBody>
      </p:sp>
      <p:pic>
        <p:nvPicPr>
          <p:cNvPr id="10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2532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979292"/>
      </p:ext>
    </p:extLst>
  </p:cSld>
  <p:clrMapOvr>
    <a:masterClrMapping/>
  </p:clrMapOvr>
  <p:transition spd="slow" advTm="1101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apitalwired.com/wp-content/uploads/2015/09/human-he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736"/>
            <a:ext cx="9598686" cy="51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And in your heart!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26" y="34099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79705"/>
      </p:ext>
    </p:extLst>
  </p:cSld>
  <p:clrMapOvr>
    <a:masterClrMapping/>
  </p:clrMapOvr>
  <p:transition spd="slow" advTm="558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eachingcampus.com/wp-content/uploads/2013/12/A-Prayer-For-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91"/>
            <a:ext cx="9220200" cy="61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PRAY ABOUT IT!</a:t>
            </a:r>
            <a:endParaRPr lang="en-US" sz="4400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3337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987835"/>
      </p:ext>
    </p:extLst>
  </p:cSld>
  <p:clrMapOvr>
    <a:masterClrMapping/>
  </p:clrMapOvr>
  <p:transition spd="slow" advTm="486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allagylaw.com/wp-content/uploads/2015/03/Broken-Thinking-Callagy-L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6" y="20364"/>
            <a:ext cx="9170276" cy="51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THINK ABOUT IT!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81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11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67">
        <p:fade/>
      </p:transition>
    </mc:Choice>
    <mc:Fallback>
      <p:transition spd="med" advTm="6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hannelnomics.com/IMG/195/214195/working-together-cut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-1695450"/>
            <a:ext cx="9107214" cy="91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991"/>
            <a:ext cx="7772400" cy="1102519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WORK AT IT!</a:t>
            </a:r>
            <a:endParaRPr lang="en-US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813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807074"/>
      </p:ext>
    </p:extLst>
  </p:cSld>
  <p:clrMapOvr>
    <a:masterClrMapping/>
  </p:clrMapOvr>
  <p:transition spd="slow" advTm="563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6773" y="1733550"/>
            <a:ext cx="16002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OF THE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abruzzoweb.it/ic.php?d=XzI=&amp;w=Mjcw&amp;h=MjE1&amp;i=YmVvbmVsb2dvLmpwZw==&amp;z=1453124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3673" cy="51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813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58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656">
        <p:split orient="vert"/>
      </p:transition>
    </mc:Choice>
    <mc:Fallback>
      <p:transition spd="slow" advTm="365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1.gstatic.com/images?q=tbn:ANd9GcQF6h-yRMqjz8V4wUtZlm9IvaWLM7Wy3FFqMzCaWP1oJ6m-eh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77435"/>
            <a:ext cx="7239000" cy="47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099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BRING OTHERS WITH YOU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1085"/>
            <a:ext cx="1272966" cy="10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912424"/>
      </p:ext>
    </p:extLst>
  </p:cSld>
  <p:clrMapOvr>
    <a:masterClrMapping/>
  </p:clrMapOvr>
  <p:transition spd="slow" advTm="51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1187.photobucket.com/albums/z386/marlacummins/e8c1205233b316c233eef8164ba54183_zpse70b3f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8737"/>
            <a:ext cx="41021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514350"/>
            <a:ext cx="7772400" cy="110251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oper Black" panose="0208090404030B020404" pitchFamily="18" charset="0"/>
              </a:rPr>
              <a:t>The date is Feb. 7</a:t>
            </a:r>
            <a:r>
              <a:rPr lang="en-US" baseline="30000" dirty="0" smtClean="0">
                <a:solidFill>
                  <a:schemeClr val="tx2"/>
                </a:solidFill>
                <a:latin typeface="Cooper Black" panose="0208090404030B020404" pitchFamily="18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latin typeface="Cooper Black" panose="0208090404030B0204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38525"/>
            <a:ext cx="6400800" cy="100942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Cooper Black" panose="0208090404030B020404" pitchFamily="18" charset="0"/>
              </a:rPr>
              <a:t>The number is</a:t>
            </a:r>
          </a:p>
        </p:txBody>
      </p:sp>
      <p:pic>
        <p:nvPicPr>
          <p:cNvPr id="5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43150"/>
            <a:ext cx="3352800" cy="26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764935"/>
      </p:ext>
    </p:extLst>
  </p:cSld>
  <p:clrMapOvr>
    <a:masterClrMapping/>
  </p:clrMapOvr>
  <p:transition spd="slow" advTm="1308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cottattebery.com/wp-content/uploads/2013/09/finger-with-string-istock_000007949668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3500"/>
            <a:ext cx="838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71750"/>
            <a:ext cx="8382000" cy="21907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“LOVE MY CHURCH SUNDAY” IS FEBRUARY 7th</a:t>
            </a:r>
            <a:endParaRPr lang="en-US" sz="40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505591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DON’T FORGET…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://www.psprojectspace.nl/img/logo_p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872"/>
            <a:ext cx="1962839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remember fin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1" y="33337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3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673">
        <p:checker/>
      </p:transition>
    </mc:Choice>
    <mc:Fallback>
      <p:transition spd="slow" advTm="1067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675" y="22173"/>
            <a:ext cx="7772400" cy="1102519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Our goal is…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6" y="1094363"/>
            <a:ext cx="4528547" cy="36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98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65">
        <p:fade/>
      </p:transition>
    </mc:Choice>
    <mc:Fallback>
      <p:transition spd="med" advTm="7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homeopathyplus.com/wp-content/uploads/2013/02/bigstock-You-Can-Help-46235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09551"/>
            <a:ext cx="8029575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337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16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11">
        <p:blinds dir="vert"/>
      </p:transition>
    </mc:Choice>
    <mc:Fallback>
      <p:transition spd="slow" advTm="60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714" y="0"/>
            <a:ext cx="9197714" cy="5143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realtybiznews.com/wp-content/uploads/2013/05/o-DOOR-KNOCK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26" y="-31545"/>
            <a:ext cx="4772024" cy="32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2.wp.com/petrichorcounseling.com/wp-content/uploads/2014/09/Girl-on-ph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14" y="0"/>
            <a:ext cx="4819340" cy="32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90950"/>
            <a:ext cx="7772400" cy="1102519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COME!</a:t>
            </a:r>
            <a:endParaRPr lang="en-US" sz="96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74414" y="1962150"/>
            <a:ext cx="10070814" cy="131445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	   CALL OTHERS           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VISIT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52" y="2095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99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2931">
        <p:checker/>
      </p:transition>
    </mc:Choice>
    <mc:Fallback>
      <p:transition spd="slow" advTm="1293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2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-184807"/>
            <a:ext cx="6806788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upload.wikimedia.org/wikipedia/commons/9/93/I-175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upload.wikimedia.org/wikipedia/commons/9/93/I-175.svg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upload.wikimedia.org/wikipedia/commons/9/93/I-175.svg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upload.wikimedia.org/wikipedia/commons/9/93/I-175.svg"/>
          <p:cNvSpPr>
            <a:spLocks noChangeAspect="1" noChangeArrowheads="1"/>
          </p:cNvSpPr>
          <p:nvPr/>
        </p:nvSpPr>
        <p:spPr bwMode="auto">
          <a:xfrm>
            <a:off x="612775" y="3206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175"/>
          <p:cNvSpPr>
            <a:spLocks noChangeAspect="1" noChangeArrowheads="1"/>
          </p:cNvSpPr>
          <p:nvPr/>
        </p:nvSpPr>
        <p:spPr bwMode="auto">
          <a:xfrm>
            <a:off x="765175" y="4730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175"/>
          <p:cNvSpPr>
            <a:spLocks noChangeAspect="1" noChangeArrowheads="1"/>
          </p:cNvSpPr>
          <p:nvPr/>
        </p:nvSpPr>
        <p:spPr bwMode="auto">
          <a:xfrm>
            <a:off x="917575" y="6254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Image result for 175"/>
          <p:cNvSpPr>
            <a:spLocks noChangeAspect="1" noChangeArrowheads="1"/>
          </p:cNvSpPr>
          <p:nvPr/>
        </p:nvSpPr>
        <p:spPr bwMode="auto">
          <a:xfrm>
            <a:off x="1069975" y="777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Image result for 175"/>
          <p:cNvSpPr>
            <a:spLocks noChangeAspect="1" noChangeArrowheads="1"/>
          </p:cNvSpPr>
          <p:nvPr/>
        </p:nvSpPr>
        <p:spPr bwMode="auto">
          <a:xfrm>
            <a:off x="1222375" y="930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Image result for 175"/>
          <p:cNvSpPr>
            <a:spLocks noChangeAspect="1" noChangeArrowheads="1"/>
          </p:cNvSpPr>
          <p:nvPr/>
        </p:nvSpPr>
        <p:spPr bwMode="auto">
          <a:xfrm>
            <a:off x="1374775" y="10826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https://upload.wikimedia.org/wikipedia/commons/9/93/I-175.svg"/>
          <p:cNvSpPr>
            <a:spLocks noChangeAspect="1" noChangeArrowheads="1"/>
          </p:cNvSpPr>
          <p:nvPr/>
        </p:nvSpPr>
        <p:spPr bwMode="auto">
          <a:xfrm>
            <a:off x="1527175" y="12350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2" descr="https://upload.wikimedia.org/wikipedia/commons/9/93/I-175.svg"/>
          <p:cNvSpPr>
            <a:spLocks noChangeAspect="1" noChangeArrowheads="1"/>
          </p:cNvSpPr>
          <p:nvPr/>
        </p:nvSpPr>
        <p:spPr bwMode="auto">
          <a:xfrm>
            <a:off x="1679575" y="13874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569" y="3638550"/>
            <a:ext cx="7772400" cy="1102519"/>
          </a:xfrm>
        </p:spPr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i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s our number!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533477"/>
      </p:ext>
    </p:extLst>
  </p:cSld>
  <p:clrMapOvr>
    <a:masterClrMapping/>
  </p:clrMapOvr>
  <p:transition spd="slow" advTm="52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0" y="133350"/>
            <a:ext cx="7772400" cy="1102519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That is…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http://img.geocaching.com/user/26101137-7116-4536-b27f-7cd8be80c4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28140"/>
            <a:ext cx="2144713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lblogszozone.files.wordpress.com/2009/09/number-1-thumb-262x264-1583721.png?w=262&amp;h=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8894"/>
            <a:ext cx="3581400" cy="36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llymote.files.wordpress.com/2010/07/number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1628140"/>
            <a:ext cx="3204369" cy="30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86768"/>
      </p:ext>
    </p:extLst>
  </p:cSld>
  <p:clrMapOvr>
    <a:masterClrMapping/>
  </p:clrMapOvr>
  <p:transition spd="slow" advTm="61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9550"/>
            <a:ext cx="7772400" cy="1102519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or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00150"/>
            <a:ext cx="6400800" cy="36576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One Hundred 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&amp; Seventy </a:t>
            </a:r>
            <a:r>
              <a:rPr lang="en-US" sz="72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Five</a:t>
            </a:r>
            <a:endParaRPr lang="en-US" sz="7200" dirty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19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34">
        <p:split orient="vert"/>
      </p:transition>
    </mc:Choice>
    <mc:Fallback>
      <p:transition spd="slow" advTm="693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lifenews.com/wp-content/uploads/2014/01/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257800" cy="51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IMPRESS THAT NUMBER ON YOUR BRAIN!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6" name="Picture 24" descr="https://encrypted-tbn3.gstatic.com/images?q=tbn:ANd9GcTJ5xvmwp1p5Jzr7W7VISxPyQdRWuC9h4u_UClGToxNM5Nk_18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26" y="895350"/>
            <a:ext cx="1937747" cy="1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06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948">
        <p:circle/>
      </p:transition>
    </mc:Choice>
    <mc:Fallback>
      <p:transition spd="slow" advTm="694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0.7|2.7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84</Words>
  <Application>Microsoft Office PowerPoint</Application>
  <PresentationFormat>On-screen Show (16:9)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Pastor &amp; Mrs. Guarneri</vt:lpstr>
      <vt:lpstr>DON’T FORGET…</vt:lpstr>
      <vt:lpstr>Our goal is…</vt:lpstr>
      <vt:lpstr>PowerPoint Presentation</vt:lpstr>
      <vt:lpstr>COME!</vt:lpstr>
      <vt:lpstr>is our number!</vt:lpstr>
      <vt:lpstr>That is…</vt:lpstr>
      <vt:lpstr>or</vt:lpstr>
      <vt:lpstr>PowerPoint Presentation</vt:lpstr>
      <vt:lpstr>And in your heart!</vt:lpstr>
      <vt:lpstr>PowerPoint Presentation</vt:lpstr>
      <vt:lpstr>PowerPoint Presentation</vt:lpstr>
      <vt:lpstr>WORK AT IT!</vt:lpstr>
      <vt:lpstr>OF THE</vt:lpstr>
      <vt:lpstr>BRING OTHERS WITH YOU</vt:lpstr>
      <vt:lpstr>The date is Feb. 7th.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 &amp; Mrs. Guarneri</dc:title>
  <dc:creator>Paul</dc:creator>
  <cp:lastModifiedBy>Paul</cp:lastModifiedBy>
  <cp:revision>10</cp:revision>
  <dcterms:created xsi:type="dcterms:W3CDTF">2016-01-26T17:49:29Z</dcterms:created>
  <dcterms:modified xsi:type="dcterms:W3CDTF">2016-01-26T20:20:30Z</dcterms:modified>
</cp:coreProperties>
</file>