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67" r:id="rId4"/>
    <p:sldId id="259" r:id="rId5"/>
    <p:sldId id="260" r:id="rId6"/>
    <p:sldId id="261" r:id="rId7"/>
    <p:sldId id="268" r:id="rId8"/>
    <p:sldId id="269" r:id="rId9"/>
    <p:sldId id="270" r:id="rId10"/>
    <p:sldId id="264" r:id="rId11"/>
    <p:sldId id="265"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varScale="1">
        <p:scale>
          <a:sx n="82" d="100"/>
          <a:sy n="82" d="100"/>
        </p:scale>
        <p:origin x="6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3DBE6-372E-4F84-AB35-B3DB0C1C9D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36C9E2-C383-4FE7-A322-853F3853A1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40F604-46C7-46BC-AEEF-8410AED1CC4E}"/>
              </a:ext>
            </a:extLst>
          </p:cNvPr>
          <p:cNvSpPr>
            <a:spLocks noGrp="1"/>
          </p:cNvSpPr>
          <p:nvPr>
            <p:ph type="dt" sz="half" idx="10"/>
          </p:nvPr>
        </p:nvSpPr>
        <p:spPr/>
        <p:txBody>
          <a:bodyPr/>
          <a:lstStyle/>
          <a:p>
            <a:fld id="{1B6786FD-76E1-44F9-BDCF-72368FCE8468}" type="datetimeFigureOut">
              <a:rPr lang="en-US" smtClean="0"/>
              <a:t>2/25/2022</a:t>
            </a:fld>
            <a:endParaRPr lang="en-US"/>
          </a:p>
        </p:txBody>
      </p:sp>
      <p:sp>
        <p:nvSpPr>
          <p:cNvPr id="5" name="Footer Placeholder 4">
            <a:extLst>
              <a:ext uri="{FF2B5EF4-FFF2-40B4-BE49-F238E27FC236}">
                <a16:creationId xmlns:a16="http://schemas.microsoft.com/office/drawing/2014/main" id="{63E650A6-2624-4BA3-8191-84A1E68A18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B84C1F-2FAC-4BB3-9E19-032C538161EC}"/>
              </a:ext>
            </a:extLst>
          </p:cNvPr>
          <p:cNvSpPr>
            <a:spLocks noGrp="1"/>
          </p:cNvSpPr>
          <p:nvPr>
            <p:ph type="sldNum" sz="quarter" idx="12"/>
          </p:nvPr>
        </p:nvSpPr>
        <p:spPr/>
        <p:txBody>
          <a:bodyPr/>
          <a:lstStyle/>
          <a:p>
            <a:fld id="{FEB3ABC8-F738-4793-BE1A-EEE85FDB33D4}" type="slidenum">
              <a:rPr lang="en-US" smtClean="0"/>
              <a:t>‹#›</a:t>
            </a:fld>
            <a:endParaRPr lang="en-US"/>
          </a:p>
        </p:txBody>
      </p:sp>
    </p:spTree>
    <p:extLst>
      <p:ext uri="{BB962C8B-B14F-4D97-AF65-F5344CB8AC3E}">
        <p14:creationId xmlns:p14="http://schemas.microsoft.com/office/powerpoint/2010/main" val="880427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5A83E-6C5D-4C1A-8057-579812FF29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DD90A3-58AD-4FA1-AB7C-030BDA6E0F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A85AE3-7C17-4F36-AC2B-932545962CAD}"/>
              </a:ext>
            </a:extLst>
          </p:cNvPr>
          <p:cNvSpPr>
            <a:spLocks noGrp="1"/>
          </p:cNvSpPr>
          <p:nvPr>
            <p:ph type="dt" sz="half" idx="10"/>
          </p:nvPr>
        </p:nvSpPr>
        <p:spPr/>
        <p:txBody>
          <a:bodyPr/>
          <a:lstStyle/>
          <a:p>
            <a:fld id="{1B6786FD-76E1-44F9-BDCF-72368FCE8468}" type="datetimeFigureOut">
              <a:rPr lang="en-US" smtClean="0"/>
              <a:t>2/25/2022</a:t>
            </a:fld>
            <a:endParaRPr lang="en-US"/>
          </a:p>
        </p:txBody>
      </p:sp>
      <p:sp>
        <p:nvSpPr>
          <p:cNvPr id="5" name="Footer Placeholder 4">
            <a:extLst>
              <a:ext uri="{FF2B5EF4-FFF2-40B4-BE49-F238E27FC236}">
                <a16:creationId xmlns:a16="http://schemas.microsoft.com/office/drawing/2014/main" id="{748A9D07-1E72-4DEE-A5A3-54CC4C4779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5620FB-88F8-4521-9F62-066AB0CED0C9}"/>
              </a:ext>
            </a:extLst>
          </p:cNvPr>
          <p:cNvSpPr>
            <a:spLocks noGrp="1"/>
          </p:cNvSpPr>
          <p:nvPr>
            <p:ph type="sldNum" sz="quarter" idx="12"/>
          </p:nvPr>
        </p:nvSpPr>
        <p:spPr/>
        <p:txBody>
          <a:bodyPr/>
          <a:lstStyle/>
          <a:p>
            <a:fld id="{FEB3ABC8-F738-4793-BE1A-EEE85FDB33D4}" type="slidenum">
              <a:rPr lang="en-US" smtClean="0"/>
              <a:t>‹#›</a:t>
            </a:fld>
            <a:endParaRPr lang="en-US"/>
          </a:p>
        </p:txBody>
      </p:sp>
    </p:spTree>
    <p:extLst>
      <p:ext uri="{BB962C8B-B14F-4D97-AF65-F5344CB8AC3E}">
        <p14:creationId xmlns:p14="http://schemas.microsoft.com/office/powerpoint/2010/main" val="1802328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B817B0-CA4C-47B1-8FE8-40644D148A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C4DBBE-620C-49A4-AA2B-A3D558894C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C96B33-F725-4436-AE95-A7DDD91A9DE4}"/>
              </a:ext>
            </a:extLst>
          </p:cNvPr>
          <p:cNvSpPr>
            <a:spLocks noGrp="1"/>
          </p:cNvSpPr>
          <p:nvPr>
            <p:ph type="dt" sz="half" idx="10"/>
          </p:nvPr>
        </p:nvSpPr>
        <p:spPr/>
        <p:txBody>
          <a:bodyPr/>
          <a:lstStyle/>
          <a:p>
            <a:fld id="{1B6786FD-76E1-44F9-BDCF-72368FCE8468}" type="datetimeFigureOut">
              <a:rPr lang="en-US" smtClean="0"/>
              <a:t>2/25/2022</a:t>
            </a:fld>
            <a:endParaRPr lang="en-US"/>
          </a:p>
        </p:txBody>
      </p:sp>
      <p:sp>
        <p:nvSpPr>
          <p:cNvPr id="5" name="Footer Placeholder 4">
            <a:extLst>
              <a:ext uri="{FF2B5EF4-FFF2-40B4-BE49-F238E27FC236}">
                <a16:creationId xmlns:a16="http://schemas.microsoft.com/office/drawing/2014/main" id="{E51C1A26-D451-4058-A1D2-557C519F3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205B84-0A78-4700-88D7-63EC4643A16E}"/>
              </a:ext>
            </a:extLst>
          </p:cNvPr>
          <p:cNvSpPr>
            <a:spLocks noGrp="1"/>
          </p:cNvSpPr>
          <p:nvPr>
            <p:ph type="sldNum" sz="quarter" idx="12"/>
          </p:nvPr>
        </p:nvSpPr>
        <p:spPr/>
        <p:txBody>
          <a:bodyPr/>
          <a:lstStyle/>
          <a:p>
            <a:fld id="{FEB3ABC8-F738-4793-BE1A-EEE85FDB33D4}" type="slidenum">
              <a:rPr lang="en-US" smtClean="0"/>
              <a:t>‹#›</a:t>
            </a:fld>
            <a:endParaRPr lang="en-US"/>
          </a:p>
        </p:txBody>
      </p:sp>
    </p:spTree>
    <p:extLst>
      <p:ext uri="{BB962C8B-B14F-4D97-AF65-F5344CB8AC3E}">
        <p14:creationId xmlns:p14="http://schemas.microsoft.com/office/powerpoint/2010/main" val="2909113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438E0-9D70-4E6F-8475-9D17D8E950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8F8806-5AE1-41D8-8053-20A9C33DD4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80A547-D239-4202-AA08-1BE1A204A6D9}"/>
              </a:ext>
            </a:extLst>
          </p:cNvPr>
          <p:cNvSpPr>
            <a:spLocks noGrp="1"/>
          </p:cNvSpPr>
          <p:nvPr>
            <p:ph type="dt" sz="half" idx="10"/>
          </p:nvPr>
        </p:nvSpPr>
        <p:spPr/>
        <p:txBody>
          <a:bodyPr/>
          <a:lstStyle/>
          <a:p>
            <a:fld id="{1B6786FD-76E1-44F9-BDCF-72368FCE8468}" type="datetimeFigureOut">
              <a:rPr lang="en-US" smtClean="0"/>
              <a:t>2/25/2022</a:t>
            </a:fld>
            <a:endParaRPr lang="en-US"/>
          </a:p>
        </p:txBody>
      </p:sp>
      <p:sp>
        <p:nvSpPr>
          <p:cNvPr id="5" name="Footer Placeholder 4">
            <a:extLst>
              <a:ext uri="{FF2B5EF4-FFF2-40B4-BE49-F238E27FC236}">
                <a16:creationId xmlns:a16="http://schemas.microsoft.com/office/drawing/2014/main" id="{E4E7BF07-A2B5-4834-899F-9199AED1EF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8282B5-DD86-4C14-9952-EA0B9B53A159}"/>
              </a:ext>
            </a:extLst>
          </p:cNvPr>
          <p:cNvSpPr>
            <a:spLocks noGrp="1"/>
          </p:cNvSpPr>
          <p:nvPr>
            <p:ph type="sldNum" sz="quarter" idx="12"/>
          </p:nvPr>
        </p:nvSpPr>
        <p:spPr/>
        <p:txBody>
          <a:bodyPr/>
          <a:lstStyle/>
          <a:p>
            <a:fld id="{FEB3ABC8-F738-4793-BE1A-EEE85FDB33D4}" type="slidenum">
              <a:rPr lang="en-US" smtClean="0"/>
              <a:t>‹#›</a:t>
            </a:fld>
            <a:endParaRPr lang="en-US"/>
          </a:p>
        </p:txBody>
      </p:sp>
    </p:spTree>
    <p:extLst>
      <p:ext uri="{BB962C8B-B14F-4D97-AF65-F5344CB8AC3E}">
        <p14:creationId xmlns:p14="http://schemas.microsoft.com/office/powerpoint/2010/main" val="2697240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F1DE-23E9-46BF-9E2A-077290E226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4DDC5E-DF1B-4AF6-BDC3-8D34147209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274FC7-DE61-4826-9126-D3C84ADDD852}"/>
              </a:ext>
            </a:extLst>
          </p:cNvPr>
          <p:cNvSpPr>
            <a:spLocks noGrp="1"/>
          </p:cNvSpPr>
          <p:nvPr>
            <p:ph type="dt" sz="half" idx="10"/>
          </p:nvPr>
        </p:nvSpPr>
        <p:spPr/>
        <p:txBody>
          <a:bodyPr/>
          <a:lstStyle/>
          <a:p>
            <a:fld id="{1B6786FD-76E1-44F9-BDCF-72368FCE8468}" type="datetimeFigureOut">
              <a:rPr lang="en-US" smtClean="0"/>
              <a:t>2/25/2022</a:t>
            </a:fld>
            <a:endParaRPr lang="en-US"/>
          </a:p>
        </p:txBody>
      </p:sp>
      <p:sp>
        <p:nvSpPr>
          <p:cNvPr id="5" name="Footer Placeholder 4">
            <a:extLst>
              <a:ext uri="{FF2B5EF4-FFF2-40B4-BE49-F238E27FC236}">
                <a16:creationId xmlns:a16="http://schemas.microsoft.com/office/drawing/2014/main" id="{3D7003C2-184D-43AE-9253-12879BF3A9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7D01AE-4928-4B6D-9A63-1C41E7688FDE}"/>
              </a:ext>
            </a:extLst>
          </p:cNvPr>
          <p:cNvSpPr>
            <a:spLocks noGrp="1"/>
          </p:cNvSpPr>
          <p:nvPr>
            <p:ph type="sldNum" sz="quarter" idx="12"/>
          </p:nvPr>
        </p:nvSpPr>
        <p:spPr/>
        <p:txBody>
          <a:bodyPr/>
          <a:lstStyle/>
          <a:p>
            <a:fld id="{FEB3ABC8-F738-4793-BE1A-EEE85FDB33D4}" type="slidenum">
              <a:rPr lang="en-US" smtClean="0"/>
              <a:t>‹#›</a:t>
            </a:fld>
            <a:endParaRPr lang="en-US"/>
          </a:p>
        </p:txBody>
      </p:sp>
    </p:spTree>
    <p:extLst>
      <p:ext uri="{BB962C8B-B14F-4D97-AF65-F5344CB8AC3E}">
        <p14:creationId xmlns:p14="http://schemas.microsoft.com/office/powerpoint/2010/main" val="3618579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63A85-EA09-4B98-8D3F-3B535AA7CF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CDE2FD-0771-4F42-837A-D0171B15F6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74B0BD-D94C-40E0-A964-A1161A8D50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C8295D-3077-467E-90C6-5B5953E92E5A}"/>
              </a:ext>
            </a:extLst>
          </p:cNvPr>
          <p:cNvSpPr>
            <a:spLocks noGrp="1"/>
          </p:cNvSpPr>
          <p:nvPr>
            <p:ph type="dt" sz="half" idx="10"/>
          </p:nvPr>
        </p:nvSpPr>
        <p:spPr/>
        <p:txBody>
          <a:bodyPr/>
          <a:lstStyle/>
          <a:p>
            <a:fld id="{1B6786FD-76E1-44F9-BDCF-72368FCE8468}" type="datetimeFigureOut">
              <a:rPr lang="en-US" smtClean="0"/>
              <a:t>2/25/2022</a:t>
            </a:fld>
            <a:endParaRPr lang="en-US"/>
          </a:p>
        </p:txBody>
      </p:sp>
      <p:sp>
        <p:nvSpPr>
          <p:cNvPr id="6" name="Footer Placeholder 5">
            <a:extLst>
              <a:ext uri="{FF2B5EF4-FFF2-40B4-BE49-F238E27FC236}">
                <a16:creationId xmlns:a16="http://schemas.microsoft.com/office/drawing/2014/main" id="{BFFE3EBE-0977-4072-8E95-F0EB1DED75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43795B-DE86-4493-A109-89AC353DE62C}"/>
              </a:ext>
            </a:extLst>
          </p:cNvPr>
          <p:cNvSpPr>
            <a:spLocks noGrp="1"/>
          </p:cNvSpPr>
          <p:nvPr>
            <p:ph type="sldNum" sz="quarter" idx="12"/>
          </p:nvPr>
        </p:nvSpPr>
        <p:spPr/>
        <p:txBody>
          <a:bodyPr/>
          <a:lstStyle/>
          <a:p>
            <a:fld id="{FEB3ABC8-F738-4793-BE1A-EEE85FDB33D4}" type="slidenum">
              <a:rPr lang="en-US" smtClean="0"/>
              <a:t>‹#›</a:t>
            </a:fld>
            <a:endParaRPr lang="en-US"/>
          </a:p>
        </p:txBody>
      </p:sp>
    </p:spTree>
    <p:extLst>
      <p:ext uri="{BB962C8B-B14F-4D97-AF65-F5344CB8AC3E}">
        <p14:creationId xmlns:p14="http://schemas.microsoft.com/office/powerpoint/2010/main" val="278341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1040E-1B8A-40E1-A4C1-424C7F476D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72CD3B-2D8E-4627-9AF5-6441010BF9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3BD455-1A60-4EEF-ACA2-AFD9CE2A54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9404F3-DCF3-4EA9-8295-5FB9757303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2BB847-0AF6-4256-961D-EBE247D6E6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98B526-AE22-4092-9F10-3558AD7D8027}"/>
              </a:ext>
            </a:extLst>
          </p:cNvPr>
          <p:cNvSpPr>
            <a:spLocks noGrp="1"/>
          </p:cNvSpPr>
          <p:nvPr>
            <p:ph type="dt" sz="half" idx="10"/>
          </p:nvPr>
        </p:nvSpPr>
        <p:spPr/>
        <p:txBody>
          <a:bodyPr/>
          <a:lstStyle/>
          <a:p>
            <a:fld id="{1B6786FD-76E1-44F9-BDCF-72368FCE8468}" type="datetimeFigureOut">
              <a:rPr lang="en-US" smtClean="0"/>
              <a:t>2/25/2022</a:t>
            </a:fld>
            <a:endParaRPr lang="en-US"/>
          </a:p>
        </p:txBody>
      </p:sp>
      <p:sp>
        <p:nvSpPr>
          <p:cNvPr id="8" name="Footer Placeholder 7">
            <a:extLst>
              <a:ext uri="{FF2B5EF4-FFF2-40B4-BE49-F238E27FC236}">
                <a16:creationId xmlns:a16="http://schemas.microsoft.com/office/drawing/2014/main" id="{354E0CE0-087B-45F1-B41E-47DD6A1209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DE9714-C4F5-409C-B56B-8AA5582582D1}"/>
              </a:ext>
            </a:extLst>
          </p:cNvPr>
          <p:cNvSpPr>
            <a:spLocks noGrp="1"/>
          </p:cNvSpPr>
          <p:nvPr>
            <p:ph type="sldNum" sz="quarter" idx="12"/>
          </p:nvPr>
        </p:nvSpPr>
        <p:spPr/>
        <p:txBody>
          <a:bodyPr/>
          <a:lstStyle/>
          <a:p>
            <a:fld id="{FEB3ABC8-F738-4793-BE1A-EEE85FDB33D4}" type="slidenum">
              <a:rPr lang="en-US" smtClean="0"/>
              <a:t>‹#›</a:t>
            </a:fld>
            <a:endParaRPr lang="en-US"/>
          </a:p>
        </p:txBody>
      </p:sp>
    </p:spTree>
    <p:extLst>
      <p:ext uri="{BB962C8B-B14F-4D97-AF65-F5344CB8AC3E}">
        <p14:creationId xmlns:p14="http://schemas.microsoft.com/office/powerpoint/2010/main" val="2480515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91B45-1612-4560-AE5B-5F65BFEC1E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63803F-7AA4-4BAB-ADB1-B990592F8BB0}"/>
              </a:ext>
            </a:extLst>
          </p:cNvPr>
          <p:cNvSpPr>
            <a:spLocks noGrp="1"/>
          </p:cNvSpPr>
          <p:nvPr>
            <p:ph type="dt" sz="half" idx="10"/>
          </p:nvPr>
        </p:nvSpPr>
        <p:spPr/>
        <p:txBody>
          <a:bodyPr/>
          <a:lstStyle/>
          <a:p>
            <a:fld id="{1B6786FD-76E1-44F9-BDCF-72368FCE8468}" type="datetimeFigureOut">
              <a:rPr lang="en-US" smtClean="0"/>
              <a:t>2/25/2022</a:t>
            </a:fld>
            <a:endParaRPr lang="en-US"/>
          </a:p>
        </p:txBody>
      </p:sp>
      <p:sp>
        <p:nvSpPr>
          <p:cNvPr id="4" name="Footer Placeholder 3">
            <a:extLst>
              <a:ext uri="{FF2B5EF4-FFF2-40B4-BE49-F238E27FC236}">
                <a16:creationId xmlns:a16="http://schemas.microsoft.com/office/drawing/2014/main" id="{41DC88A1-6B13-4B42-9F3B-54B3F64263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307FD1-C285-4262-8456-EB36820A6175}"/>
              </a:ext>
            </a:extLst>
          </p:cNvPr>
          <p:cNvSpPr>
            <a:spLocks noGrp="1"/>
          </p:cNvSpPr>
          <p:nvPr>
            <p:ph type="sldNum" sz="quarter" idx="12"/>
          </p:nvPr>
        </p:nvSpPr>
        <p:spPr/>
        <p:txBody>
          <a:bodyPr/>
          <a:lstStyle/>
          <a:p>
            <a:fld id="{FEB3ABC8-F738-4793-BE1A-EEE85FDB33D4}" type="slidenum">
              <a:rPr lang="en-US" smtClean="0"/>
              <a:t>‹#›</a:t>
            </a:fld>
            <a:endParaRPr lang="en-US"/>
          </a:p>
        </p:txBody>
      </p:sp>
    </p:spTree>
    <p:extLst>
      <p:ext uri="{BB962C8B-B14F-4D97-AF65-F5344CB8AC3E}">
        <p14:creationId xmlns:p14="http://schemas.microsoft.com/office/powerpoint/2010/main" val="3312054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357036-A27D-404D-A5FE-D19053D3C61C}"/>
              </a:ext>
            </a:extLst>
          </p:cNvPr>
          <p:cNvSpPr>
            <a:spLocks noGrp="1"/>
          </p:cNvSpPr>
          <p:nvPr>
            <p:ph type="dt" sz="half" idx="10"/>
          </p:nvPr>
        </p:nvSpPr>
        <p:spPr/>
        <p:txBody>
          <a:bodyPr/>
          <a:lstStyle/>
          <a:p>
            <a:fld id="{1B6786FD-76E1-44F9-BDCF-72368FCE8468}" type="datetimeFigureOut">
              <a:rPr lang="en-US" smtClean="0"/>
              <a:t>2/25/2022</a:t>
            </a:fld>
            <a:endParaRPr lang="en-US"/>
          </a:p>
        </p:txBody>
      </p:sp>
      <p:sp>
        <p:nvSpPr>
          <p:cNvPr id="3" name="Footer Placeholder 2">
            <a:extLst>
              <a:ext uri="{FF2B5EF4-FFF2-40B4-BE49-F238E27FC236}">
                <a16:creationId xmlns:a16="http://schemas.microsoft.com/office/drawing/2014/main" id="{4AA20497-CAE7-41ED-9CB4-D1BCD9EC8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EF6EF9-16B1-4D5E-9E14-81B8C35B8D5E}"/>
              </a:ext>
            </a:extLst>
          </p:cNvPr>
          <p:cNvSpPr>
            <a:spLocks noGrp="1"/>
          </p:cNvSpPr>
          <p:nvPr>
            <p:ph type="sldNum" sz="quarter" idx="12"/>
          </p:nvPr>
        </p:nvSpPr>
        <p:spPr/>
        <p:txBody>
          <a:bodyPr/>
          <a:lstStyle/>
          <a:p>
            <a:fld id="{FEB3ABC8-F738-4793-BE1A-EEE85FDB33D4}" type="slidenum">
              <a:rPr lang="en-US" smtClean="0"/>
              <a:t>‹#›</a:t>
            </a:fld>
            <a:endParaRPr lang="en-US"/>
          </a:p>
        </p:txBody>
      </p:sp>
    </p:spTree>
    <p:extLst>
      <p:ext uri="{BB962C8B-B14F-4D97-AF65-F5344CB8AC3E}">
        <p14:creationId xmlns:p14="http://schemas.microsoft.com/office/powerpoint/2010/main" val="118275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0EBC3-39A8-42E2-A327-465BADB7D8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7F23D8-2819-4A6F-B6C8-18DA10BEA2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F92EB9-9EE6-414D-B796-4D287ABA0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2A62FB-328A-4073-A099-9B1AE08DB9C3}"/>
              </a:ext>
            </a:extLst>
          </p:cNvPr>
          <p:cNvSpPr>
            <a:spLocks noGrp="1"/>
          </p:cNvSpPr>
          <p:nvPr>
            <p:ph type="dt" sz="half" idx="10"/>
          </p:nvPr>
        </p:nvSpPr>
        <p:spPr/>
        <p:txBody>
          <a:bodyPr/>
          <a:lstStyle/>
          <a:p>
            <a:fld id="{1B6786FD-76E1-44F9-BDCF-72368FCE8468}" type="datetimeFigureOut">
              <a:rPr lang="en-US" smtClean="0"/>
              <a:t>2/25/2022</a:t>
            </a:fld>
            <a:endParaRPr lang="en-US"/>
          </a:p>
        </p:txBody>
      </p:sp>
      <p:sp>
        <p:nvSpPr>
          <p:cNvPr id="6" name="Footer Placeholder 5">
            <a:extLst>
              <a:ext uri="{FF2B5EF4-FFF2-40B4-BE49-F238E27FC236}">
                <a16:creationId xmlns:a16="http://schemas.microsoft.com/office/drawing/2014/main" id="{6FFCB963-23CA-45BF-BBC5-A695A57DC9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B4E7ED-0707-4FDB-A812-86A36DE5FF2E}"/>
              </a:ext>
            </a:extLst>
          </p:cNvPr>
          <p:cNvSpPr>
            <a:spLocks noGrp="1"/>
          </p:cNvSpPr>
          <p:nvPr>
            <p:ph type="sldNum" sz="quarter" idx="12"/>
          </p:nvPr>
        </p:nvSpPr>
        <p:spPr/>
        <p:txBody>
          <a:bodyPr/>
          <a:lstStyle/>
          <a:p>
            <a:fld id="{FEB3ABC8-F738-4793-BE1A-EEE85FDB33D4}" type="slidenum">
              <a:rPr lang="en-US" smtClean="0"/>
              <a:t>‹#›</a:t>
            </a:fld>
            <a:endParaRPr lang="en-US"/>
          </a:p>
        </p:txBody>
      </p:sp>
    </p:spTree>
    <p:extLst>
      <p:ext uri="{BB962C8B-B14F-4D97-AF65-F5344CB8AC3E}">
        <p14:creationId xmlns:p14="http://schemas.microsoft.com/office/powerpoint/2010/main" val="127561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9B02A-1DD2-415E-9259-70F6A8122B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7BE1A2-79F7-498E-BC72-AAE3ED73CA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1FA0AC-50B1-4570-A712-021B8504B0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1810D3-EF30-4693-99E7-90977CF1CD61}"/>
              </a:ext>
            </a:extLst>
          </p:cNvPr>
          <p:cNvSpPr>
            <a:spLocks noGrp="1"/>
          </p:cNvSpPr>
          <p:nvPr>
            <p:ph type="dt" sz="half" idx="10"/>
          </p:nvPr>
        </p:nvSpPr>
        <p:spPr/>
        <p:txBody>
          <a:bodyPr/>
          <a:lstStyle/>
          <a:p>
            <a:fld id="{1B6786FD-76E1-44F9-BDCF-72368FCE8468}" type="datetimeFigureOut">
              <a:rPr lang="en-US" smtClean="0"/>
              <a:t>2/25/2022</a:t>
            </a:fld>
            <a:endParaRPr lang="en-US"/>
          </a:p>
        </p:txBody>
      </p:sp>
      <p:sp>
        <p:nvSpPr>
          <p:cNvPr id="6" name="Footer Placeholder 5">
            <a:extLst>
              <a:ext uri="{FF2B5EF4-FFF2-40B4-BE49-F238E27FC236}">
                <a16:creationId xmlns:a16="http://schemas.microsoft.com/office/drawing/2014/main" id="{94C3E76B-211C-4BFD-9B28-D3AE0B0318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2AE728-E402-40CF-89D9-9F1B4907E0E0}"/>
              </a:ext>
            </a:extLst>
          </p:cNvPr>
          <p:cNvSpPr>
            <a:spLocks noGrp="1"/>
          </p:cNvSpPr>
          <p:nvPr>
            <p:ph type="sldNum" sz="quarter" idx="12"/>
          </p:nvPr>
        </p:nvSpPr>
        <p:spPr/>
        <p:txBody>
          <a:bodyPr/>
          <a:lstStyle/>
          <a:p>
            <a:fld id="{FEB3ABC8-F738-4793-BE1A-EEE85FDB33D4}" type="slidenum">
              <a:rPr lang="en-US" smtClean="0"/>
              <a:t>‹#›</a:t>
            </a:fld>
            <a:endParaRPr lang="en-US"/>
          </a:p>
        </p:txBody>
      </p:sp>
    </p:spTree>
    <p:extLst>
      <p:ext uri="{BB962C8B-B14F-4D97-AF65-F5344CB8AC3E}">
        <p14:creationId xmlns:p14="http://schemas.microsoft.com/office/powerpoint/2010/main" val="2369217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790A9C-B9ED-4AFB-9A80-C0AC656E2E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BBB8BA-5925-4EB3-A59A-8797E81675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13BEB-918A-433A-9B32-BE7E93FC8C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6786FD-76E1-44F9-BDCF-72368FCE8468}" type="datetimeFigureOut">
              <a:rPr lang="en-US" smtClean="0"/>
              <a:t>2/25/2022</a:t>
            </a:fld>
            <a:endParaRPr lang="en-US"/>
          </a:p>
        </p:txBody>
      </p:sp>
      <p:sp>
        <p:nvSpPr>
          <p:cNvPr id="5" name="Footer Placeholder 4">
            <a:extLst>
              <a:ext uri="{FF2B5EF4-FFF2-40B4-BE49-F238E27FC236}">
                <a16:creationId xmlns:a16="http://schemas.microsoft.com/office/drawing/2014/main" id="{82106549-92FD-4D60-AB82-66DA33AA16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6B7F62-E540-408F-9D31-A325AC6556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B3ABC8-F738-4793-BE1A-EEE85FDB33D4}" type="slidenum">
              <a:rPr lang="en-US" smtClean="0"/>
              <a:t>‹#›</a:t>
            </a:fld>
            <a:endParaRPr lang="en-US"/>
          </a:p>
        </p:txBody>
      </p:sp>
    </p:spTree>
    <p:extLst>
      <p:ext uri="{BB962C8B-B14F-4D97-AF65-F5344CB8AC3E}">
        <p14:creationId xmlns:p14="http://schemas.microsoft.com/office/powerpoint/2010/main" val="1696665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Dos and don&amp;#39;ts for restful sleep - BBC Future">
            <a:extLst>
              <a:ext uri="{FF2B5EF4-FFF2-40B4-BE49-F238E27FC236}">
                <a16:creationId xmlns:a16="http://schemas.microsoft.com/office/drawing/2014/main" id="{2D93538B-6C4F-470A-9522-7BCF1B394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90918A1C-BA80-406F-8256-D0CCC5674D2F}"/>
              </a:ext>
            </a:extLst>
          </p:cNvPr>
          <p:cNvSpPr>
            <a:spLocks noGrp="1"/>
          </p:cNvSpPr>
          <p:nvPr>
            <p:ph type="subTitle" idx="1"/>
          </p:nvPr>
        </p:nvSpPr>
        <p:spPr>
          <a:xfrm>
            <a:off x="241624" y="2375889"/>
            <a:ext cx="11716035" cy="3134324"/>
          </a:xfrm>
        </p:spPr>
        <p:txBody>
          <a:bodyPr/>
          <a:lstStyle/>
          <a:p>
            <a:r>
              <a:rPr lang="en-US" dirty="0" err="1"/>
              <a:t>jj</a:t>
            </a:r>
            <a:endParaRPr lang="en-US" dirty="0"/>
          </a:p>
        </p:txBody>
      </p:sp>
      <p:sp>
        <p:nvSpPr>
          <p:cNvPr id="2" name="Title 1">
            <a:extLst>
              <a:ext uri="{FF2B5EF4-FFF2-40B4-BE49-F238E27FC236}">
                <a16:creationId xmlns:a16="http://schemas.microsoft.com/office/drawing/2014/main" id="{0A861ECD-14CB-495B-8A5F-4CFE3BD9070D}"/>
              </a:ext>
            </a:extLst>
          </p:cNvPr>
          <p:cNvSpPr>
            <a:spLocks noGrp="1"/>
          </p:cNvSpPr>
          <p:nvPr>
            <p:ph type="ctrTitle"/>
          </p:nvPr>
        </p:nvSpPr>
        <p:spPr>
          <a:xfrm>
            <a:off x="-591022" y="722636"/>
            <a:ext cx="9144000" cy="3006674"/>
          </a:xfrm>
        </p:spPr>
        <p:txBody>
          <a:bodyPr>
            <a:noAutofit/>
          </a:bodyPr>
          <a:lstStyle/>
          <a:p>
            <a:r>
              <a:rPr lang="en-US" sz="5400" dirty="0">
                <a:ln>
                  <a:solidFill>
                    <a:schemeClr val="bg1"/>
                  </a:solidFill>
                </a:ln>
                <a:effectLst>
                  <a:glow rad="101600">
                    <a:schemeClr val="bg1">
                      <a:alpha val="60000"/>
                    </a:schemeClr>
                  </a:glow>
                </a:effectLst>
                <a:latin typeface="Cooper Black" panose="0208090404030B020404" pitchFamily="18" charset="0"/>
              </a:rPr>
              <a:t>“IF  I  SHOULD  DIE             BEFORE  I  WAKE…”</a:t>
            </a:r>
            <a:br>
              <a:rPr lang="en-US" sz="5400" dirty="0">
                <a:ln>
                  <a:solidFill>
                    <a:schemeClr val="bg1"/>
                  </a:solidFill>
                </a:ln>
                <a:effectLst>
                  <a:glow rad="101600">
                    <a:schemeClr val="bg1">
                      <a:alpha val="60000"/>
                    </a:schemeClr>
                  </a:glow>
                </a:effectLst>
                <a:latin typeface="Cooper Black" panose="0208090404030B020404" pitchFamily="18" charset="0"/>
              </a:rPr>
            </a:br>
            <a:r>
              <a:rPr lang="en-US" sz="5400" dirty="0">
                <a:ln>
                  <a:solidFill>
                    <a:schemeClr val="tx1"/>
                  </a:solidFill>
                </a:ln>
                <a:solidFill>
                  <a:schemeClr val="bg1"/>
                </a:solidFill>
                <a:effectLst>
                  <a:glow rad="101600">
                    <a:schemeClr val="tx1">
                      <a:alpha val="60000"/>
                    </a:schemeClr>
                  </a:glow>
                </a:effectLst>
                <a:latin typeface="Cooper Black" panose="0208090404030B020404" pitchFamily="18" charset="0"/>
              </a:rPr>
              <a:t>James 4:14</a:t>
            </a:r>
          </a:p>
        </p:txBody>
      </p:sp>
    </p:spTree>
    <p:extLst>
      <p:ext uri="{BB962C8B-B14F-4D97-AF65-F5344CB8AC3E}">
        <p14:creationId xmlns:p14="http://schemas.microsoft.com/office/powerpoint/2010/main" val="17719700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in on Bibles">
            <a:extLst>
              <a:ext uri="{FF2B5EF4-FFF2-40B4-BE49-F238E27FC236}">
                <a16:creationId xmlns:a16="http://schemas.microsoft.com/office/drawing/2014/main" id="{D5F53769-E76C-4416-9CCA-F905D25F27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90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A9BFDA7-A5D9-48CE-98BF-EF79DDC25D55}"/>
              </a:ext>
            </a:extLst>
          </p:cNvPr>
          <p:cNvSpPr>
            <a:spLocks noGrp="1"/>
          </p:cNvSpPr>
          <p:nvPr>
            <p:ph type="ctrTitle"/>
          </p:nvPr>
        </p:nvSpPr>
        <p:spPr>
          <a:xfrm>
            <a:off x="1524000" y="321548"/>
            <a:ext cx="9144000" cy="3516922"/>
          </a:xfrm>
        </p:spPr>
        <p:txBody>
          <a:bodyPr>
            <a:normAutofit fontScale="90000"/>
          </a:bodyPr>
          <a:lstStyle/>
          <a:p>
            <a:r>
              <a:rPr lang="en-US" sz="3600" dirty="0">
                <a:solidFill>
                  <a:schemeClr val="accent4">
                    <a:lumMod val="60000"/>
                    <a:lumOff val="40000"/>
                  </a:schemeClr>
                </a:solidFill>
                <a:latin typeface="Arial Black" panose="020B0A04020102020204" pitchFamily="34" charset="0"/>
              </a:rPr>
              <a:t>Colossians 2:11</a:t>
            </a:r>
            <a:br>
              <a:rPr lang="en-US" sz="3600" dirty="0">
                <a:solidFill>
                  <a:schemeClr val="bg1"/>
                </a:solidFill>
                <a:latin typeface="Arial Black" panose="020B0A04020102020204" pitchFamily="34" charset="0"/>
              </a:rPr>
            </a:br>
            <a:r>
              <a:rPr lang="en-US" sz="3600" dirty="0">
                <a:solidFill>
                  <a:schemeClr val="bg1"/>
                </a:solidFill>
                <a:latin typeface="Arial Black" panose="020B0A04020102020204" pitchFamily="34" charset="0"/>
              </a:rPr>
              <a:t> </a:t>
            </a:r>
            <a:r>
              <a:rPr lang="en-US" sz="4000" dirty="0">
                <a:solidFill>
                  <a:schemeClr val="bg1"/>
                </a:solidFill>
                <a:latin typeface="Arial Black" panose="020B0A04020102020204" pitchFamily="34" charset="0"/>
              </a:rPr>
              <a:t>In whom also ye are circumcised with the </a:t>
            </a:r>
            <a:r>
              <a:rPr lang="en-US" sz="4000" dirty="0">
                <a:solidFill>
                  <a:srgbClr val="FFFF00"/>
                </a:solidFill>
                <a:latin typeface="Arial Black" panose="020B0A04020102020204" pitchFamily="34" charset="0"/>
              </a:rPr>
              <a:t>circumcision made without hands</a:t>
            </a:r>
            <a:r>
              <a:rPr lang="en-US" sz="4000" dirty="0">
                <a:solidFill>
                  <a:schemeClr val="bg1"/>
                </a:solidFill>
                <a:latin typeface="Arial Black" panose="020B0A04020102020204" pitchFamily="34" charset="0"/>
              </a:rPr>
              <a:t>, in putting off the body of the sins of the flesh by the circumcision of Christ:</a:t>
            </a:r>
            <a:br>
              <a:rPr lang="en-US" sz="4000" dirty="0">
                <a:solidFill>
                  <a:schemeClr val="bg1"/>
                </a:solidFill>
                <a:latin typeface="Arial Black" panose="020B0A04020102020204" pitchFamily="34" charset="0"/>
              </a:rPr>
            </a:br>
            <a:r>
              <a:rPr lang="en-US" sz="4000" dirty="0">
                <a:solidFill>
                  <a:schemeClr val="bg1"/>
                </a:solidFill>
                <a:latin typeface="Arial Black" panose="020B0A04020102020204" pitchFamily="34" charset="0"/>
              </a:rPr>
              <a:t> </a:t>
            </a:r>
          </a:p>
        </p:txBody>
      </p:sp>
    </p:spTree>
    <p:extLst>
      <p:ext uri="{BB962C8B-B14F-4D97-AF65-F5344CB8AC3E}">
        <p14:creationId xmlns:p14="http://schemas.microsoft.com/office/powerpoint/2010/main" val="20101065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in on Bibles">
            <a:extLst>
              <a:ext uri="{FF2B5EF4-FFF2-40B4-BE49-F238E27FC236}">
                <a16:creationId xmlns:a16="http://schemas.microsoft.com/office/drawing/2014/main" id="{D5F53769-E76C-4416-9CCA-F905D25F27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90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A9BFDA7-A5D9-48CE-98BF-EF79DDC25D55}"/>
              </a:ext>
            </a:extLst>
          </p:cNvPr>
          <p:cNvSpPr>
            <a:spLocks noGrp="1"/>
          </p:cNvSpPr>
          <p:nvPr>
            <p:ph type="ctrTitle"/>
          </p:nvPr>
        </p:nvSpPr>
        <p:spPr>
          <a:xfrm>
            <a:off x="1524000" y="341644"/>
            <a:ext cx="9144000" cy="3557115"/>
          </a:xfrm>
        </p:spPr>
        <p:txBody>
          <a:bodyPr>
            <a:normAutofit/>
          </a:bodyPr>
          <a:lstStyle/>
          <a:p>
            <a:r>
              <a:rPr lang="en-US" sz="3600" dirty="0">
                <a:solidFill>
                  <a:schemeClr val="accent4">
                    <a:lumMod val="60000"/>
                    <a:lumOff val="40000"/>
                  </a:schemeClr>
                </a:solidFill>
                <a:latin typeface="Arial Black" panose="020B0A04020102020204" pitchFamily="34" charset="0"/>
              </a:rPr>
              <a:t>Philippians 3:3</a:t>
            </a:r>
            <a:br>
              <a:rPr lang="en-US" sz="3600" dirty="0">
                <a:solidFill>
                  <a:schemeClr val="bg1"/>
                </a:solidFill>
                <a:latin typeface="Arial Black" panose="020B0A04020102020204" pitchFamily="34" charset="0"/>
              </a:rPr>
            </a:br>
            <a:r>
              <a:rPr lang="en-US" sz="3600" dirty="0">
                <a:solidFill>
                  <a:schemeClr val="bg1"/>
                </a:solidFill>
                <a:latin typeface="Arial Black" panose="020B0A04020102020204" pitchFamily="34" charset="0"/>
              </a:rPr>
              <a:t> For we are the circumcision, which worship God in the spirit, and rejoice in Christ Jesus, and have no confidence in the flesh.</a:t>
            </a:r>
            <a:br>
              <a:rPr lang="en-US" sz="3600" dirty="0">
                <a:solidFill>
                  <a:schemeClr val="bg1"/>
                </a:solidFill>
                <a:latin typeface="Arial Black" panose="020B0A04020102020204" pitchFamily="34" charset="0"/>
              </a:rPr>
            </a:br>
            <a:r>
              <a:rPr lang="en-US" sz="3600" dirty="0">
                <a:solidFill>
                  <a:schemeClr val="bg1"/>
                </a:solidFill>
                <a:latin typeface="Arial Black" panose="020B0A04020102020204" pitchFamily="34" charset="0"/>
              </a:rPr>
              <a:t>  </a:t>
            </a:r>
          </a:p>
        </p:txBody>
      </p:sp>
    </p:spTree>
    <p:extLst>
      <p:ext uri="{BB962C8B-B14F-4D97-AF65-F5344CB8AC3E}">
        <p14:creationId xmlns:p14="http://schemas.microsoft.com/office/powerpoint/2010/main" val="154396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 am ready to die …” Apostle Paul Acts 21:13. Acts 21: And as we tarried  there many days, there came down from Judaea a certain prophet, named. -  ppt download">
            <a:extLst>
              <a:ext uri="{FF2B5EF4-FFF2-40B4-BE49-F238E27FC236}">
                <a16:creationId xmlns:a16="http://schemas.microsoft.com/office/drawing/2014/main" id="{D1A424D8-74A3-407B-879C-52BB4C91B6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7518FBD5-101E-4B97-A57C-FDFA7272875B}"/>
              </a:ext>
            </a:extLst>
          </p:cNvPr>
          <p:cNvSpPr>
            <a:spLocks noGrp="1"/>
          </p:cNvSpPr>
          <p:nvPr>
            <p:ph type="subTitle" idx="1"/>
          </p:nvPr>
        </p:nvSpPr>
        <p:spPr>
          <a:xfrm>
            <a:off x="1524000" y="4108665"/>
            <a:ext cx="9144000" cy="1655762"/>
          </a:xfrm>
        </p:spPr>
        <p:txBody>
          <a:bodyPr>
            <a:normAutofit/>
          </a:bodyPr>
          <a:lstStyle/>
          <a:p>
            <a:r>
              <a:rPr lang="en-US" sz="6000" dirty="0">
                <a:ln>
                  <a:solidFill>
                    <a:schemeClr val="bg1"/>
                  </a:solidFill>
                </a:ln>
                <a:effectLst>
                  <a:glow rad="101600">
                    <a:srgbClr val="FFFF00">
                      <a:alpha val="60000"/>
                    </a:srgbClr>
                  </a:glow>
                </a:effectLst>
                <a:latin typeface="Arial Black" panose="020B0A04020102020204" pitchFamily="34" charset="0"/>
              </a:rPr>
              <a:t>Tonight?!</a:t>
            </a:r>
          </a:p>
        </p:txBody>
      </p:sp>
    </p:spTree>
    <p:extLst>
      <p:ext uri="{BB962C8B-B14F-4D97-AF65-F5344CB8AC3E}">
        <p14:creationId xmlns:p14="http://schemas.microsoft.com/office/powerpoint/2010/main" val="39674498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C47CE-7CBC-4BC9-B020-1571DE65453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4650BDA-8344-46A9-A19F-E411174F57F1}"/>
              </a:ext>
            </a:extLst>
          </p:cNvPr>
          <p:cNvSpPr>
            <a:spLocks noGrp="1"/>
          </p:cNvSpPr>
          <p:nvPr>
            <p:ph type="subTitle" idx="1"/>
          </p:nvPr>
        </p:nvSpPr>
        <p:spPr/>
        <p:txBody>
          <a:bodyPr/>
          <a:lstStyle/>
          <a:p>
            <a:endParaRPr lang="en-US"/>
          </a:p>
        </p:txBody>
      </p:sp>
      <p:pic>
        <p:nvPicPr>
          <p:cNvPr id="2050" name="Picture 2" descr="Now I lay me down to sleep, I pray the Lord my soul to keep. If I should  die before I wake, I pray the Lord my soul to take. | Popular">
            <a:extLst>
              <a:ext uri="{FF2B5EF4-FFF2-40B4-BE49-F238E27FC236}">
                <a16:creationId xmlns:a16="http://schemas.microsoft.com/office/drawing/2014/main" id="{B8F9A101-30BD-46F1-A4AF-C45FB93103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8" y="0"/>
            <a:ext cx="11171237"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AAB33A65-0862-4997-911B-8E512A15DA5D}"/>
              </a:ext>
            </a:extLst>
          </p:cNvPr>
          <p:cNvCxnSpPr>
            <a:cxnSpLocks/>
          </p:cNvCxnSpPr>
          <p:nvPr/>
        </p:nvCxnSpPr>
        <p:spPr>
          <a:xfrm>
            <a:off x="6288833" y="3890865"/>
            <a:ext cx="4777273" cy="0"/>
          </a:xfrm>
          <a:prstGeom prst="line">
            <a:avLst/>
          </a:prstGeom>
          <a:effectLst>
            <a:glow rad="139700">
              <a:schemeClr val="accent4">
                <a:satMod val="175000"/>
                <a:alpha val="40000"/>
              </a:schemeClr>
            </a:glo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38837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in on Bibles">
            <a:extLst>
              <a:ext uri="{FF2B5EF4-FFF2-40B4-BE49-F238E27FC236}">
                <a16:creationId xmlns:a16="http://schemas.microsoft.com/office/drawing/2014/main" id="{D5F53769-E76C-4416-9CCA-F905D25F27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90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A9BFDA7-A5D9-48CE-98BF-EF79DDC25D55}"/>
              </a:ext>
            </a:extLst>
          </p:cNvPr>
          <p:cNvSpPr>
            <a:spLocks noGrp="1"/>
          </p:cNvSpPr>
          <p:nvPr>
            <p:ph type="ctrTitle"/>
          </p:nvPr>
        </p:nvSpPr>
        <p:spPr>
          <a:xfrm>
            <a:off x="1524000" y="200967"/>
            <a:ext cx="9144000" cy="3401071"/>
          </a:xfrm>
        </p:spPr>
        <p:txBody>
          <a:bodyPr>
            <a:normAutofit/>
          </a:bodyPr>
          <a:lstStyle/>
          <a:p>
            <a:r>
              <a:rPr lang="en-US" sz="3600" dirty="0">
                <a:solidFill>
                  <a:schemeClr val="bg1"/>
                </a:solidFill>
                <a:latin typeface="Arial Black" panose="020B0A04020102020204" pitchFamily="34" charset="0"/>
              </a:rPr>
              <a:t>James 4:14</a:t>
            </a:r>
            <a:br>
              <a:rPr lang="en-US" sz="3600" dirty="0">
                <a:solidFill>
                  <a:schemeClr val="bg1"/>
                </a:solidFill>
                <a:latin typeface="Arial Black" panose="020B0A04020102020204" pitchFamily="34" charset="0"/>
              </a:rPr>
            </a:br>
            <a:r>
              <a:rPr lang="en-US" sz="3600" dirty="0">
                <a:solidFill>
                  <a:schemeClr val="bg1"/>
                </a:solidFill>
                <a:latin typeface="Arial Black" panose="020B0A04020102020204" pitchFamily="34" charset="0"/>
              </a:rPr>
              <a:t> Whereas ye know not what shall be on the morrow. For what is your life? It is even a </a:t>
            </a:r>
            <a:r>
              <a:rPr lang="en-US" sz="3600" dirty="0" err="1">
                <a:ln>
                  <a:solidFill>
                    <a:schemeClr val="tx1"/>
                  </a:solidFill>
                </a:ln>
                <a:solidFill>
                  <a:schemeClr val="bg1">
                    <a:lumMod val="95000"/>
                  </a:schemeClr>
                </a:solidFill>
                <a:effectLst>
                  <a:glow rad="101600">
                    <a:schemeClr val="bg1">
                      <a:alpha val="60000"/>
                    </a:schemeClr>
                  </a:glow>
                </a:effectLst>
                <a:latin typeface="Arial Black" panose="020B0A04020102020204" pitchFamily="34" charset="0"/>
              </a:rPr>
              <a:t>vapour</a:t>
            </a:r>
            <a:r>
              <a:rPr lang="en-US" sz="3600" dirty="0">
                <a:ln>
                  <a:solidFill>
                    <a:schemeClr val="tx1"/>
                  </a:solidFill>
                </a:ln>
                <a:solidFill>
                  <a:schemeClr val="bg1"/>
                </a:solidFill>
                <a:latin typeface="Arial Black" panose="020B0A04020102020204" pitchFamily="34" charset="0"/>
              </a:rPr>
              <a:t>,</a:t>
            </a:r>
            <a:r>
              <a:rPr lang="en-US" sz="3600" dirty="0">
                <a:solidFill>
                  <a:schemeClr val="bg1"/>
                </a:solidFill>
                <a:latin typeface="Arial Black" panose="020B0A04020102020204" pitchFamily="34" charset="0"/>
              </a:rPr>
              <a:t> that </a:t>
            </a:r>
            <a:r>
              <a:rPr lang="en-US" sz="3600" dirty="0" err="1">
                <a:solidFill>
                  <a:schemeClr val="bg1"/>
                </a:solidFill>
                <a:latin typeface="Arial Black" panose="020B0A04020102020204" pitchFamily="34" charset="0"/>
              </a:rPr>
              <a:t>appeareth</a:t>
            </a:r>
            <a:r>
              <a:rPr lang="en-US" sz="3600" dirty="0">
                <a:solidFill>
                  <a:schemeClr val="bg1"/>
                </a:solidFill>
                <a:latin typeface="Arial Black" panose="020B0A04020102020204" pitchFamily="34" charset="0"/>
              </a:rPr>
              <a:t> for a little time, and then </a:t>
            </a:r>
            <a:r>
              <a:rPr lang="en-US" sz="3600" dirty="0" err="1">
                <a:solidFill>
                  <a:schemeClr val="bg1"/>
                </a:solidFill>
                <a:latin typeface="Arial Black" panose="020B0A04020102020204" pitchFamily="34" charset="0"/>
              </a:rPr>
              <a:t>vanisheth</a:t>
            </a:r>
            <a:r>
              <a:rPr lang="en-US" sz="3600" dirty="0">
                <a:solidFill>
                  <a:schemeClr val="bg1"/>
                </a:solidFill>
                <a:latin typeface="Arial Black" panose="020B0A04020102020204" pitchFamily="34" charset="0"/>
              </a:rPr>
              <a:t> away. </a:t>
            </a:r>
          </a:p>
        </p:txBody>
      </p:sp>
    </p:spTree>
    <p:extLst>
      <p:ext uri="{BB962C8B-B14F-4D97-AF65-F5344CB8AC3E}">
        <p14:creationId xmlns:p14="http://schemas.microsoft.com/office/powerpoint/2010/main" val="295031233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our Reasons Not to Use the King James Version – Oakwood United Methodist  Church, Lubbock Texas">
            <a:extLst>
              <a:ext uri="{FF2B5EF4-FFF2-40B4-BE49-F238E27FC236}">
                <a16:creationId xmlns:a16="http://schemas.microsoft.com/office/drawing/2014/main" id="{84167E5C-1A98-4DDE-98F2-DCBE86945B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4DB109C-0867-4DC1-8E97-41B738AC2E5B}"/>
              </a:ext>
            </a:extLst>
          </p:cNvPr>
          <p:cNvSpPr>
            <a:spLocks noGrp="1"/>
          </p:cNvSpPr>
          <p:nvPr>
            <p:ph type="ctrTitle"/>
          </p:nvPr>
        </p:nvSpPr>
        <p:spPr>
          <a:xfrm>
            <a:off x="1425145" y="264620"/>
            <a:ext cx="9144000" cy="1905042"/>
          </a:xfrm>
        </p:spPr>
        <p:txBody>
          <a:bodyPr/>
          <a:lstStyle/>
          <a:p>
            <a:r>
              <a:rPr lang="en-US" dirty="0">
                <a:ln>
                  <a:solidFill>
                    <a:schemeClr val="tx1"/>
                  </a:solidFill>
                </a:ln>
                <a:solidFill>
                  <a:schemeClr val="bg1">
                    <a:lumMod val="85000"/>
                  </a:schemeClr>
                </a:solidFill>
                <a:effectLst>
                  <a:glow rad="101600">
                    <a:schemeClr val="tx1">
                      <a:alpha val="60000"/>
                    </a:schemeClr>
                  </a:glow>
                </a:effectLst>
                <a:latin typeface="Cooper Black" panose="0208090404030B020404" pitchFamily="18" charset="0"/>
              </a:rPr>
              <a:t>The Metaphors of Death in the Bible</a:t>
            </a:r>
          </a:p>
        </p:txBody>
      </p:sp>
      <p:sp>
        <p:nvSpPr>
          <p:cNvPr id="3" name="Subtitle 2">
            <a:extLst>
              <a:ext uri="{FF2B5EF4-FFF2-40B4-BE49-F238E27FC236}">
                <a16:creationId xmlns:a16="http://schemas.microsoft.com/office/drawing/2014/main" id="{52F58C70-D273-4194-AC02-12B18F9CACB2}"/>
              </a:ext>
            </a:extLst>
          </p:cNvPr>
          <p:cNvSpPr>
            <a:spLocks noGrp="1"/>
          </p:cNvSpPr>
          <p:nvPr>
            <p:ph type="subTitle" idx="1"/>
          </p:nvPr>
        </p:nvSpPr>
        <p:spPr>
          <a:xfrm>
            <a:off x="813486" y="2649517"/>
            <a:ext cx="10367319" cy="3560803"/>
          </a:xfrm>
        </p:spPr>
        <p:txBody>
          <a:bodyPr>
            <a:normAutofit fontScale="77500" lnSpcReduction="20000"/>
          </a:bodyPr>
          <a:lstStyle/>
          <a:p>
            <a:r>
              <a:rPr lang="en-US" sz="4800" b="1" dirty="0">
                <a:ln w="6600">
                  <a:solidFill>
                    <a:schemeClr val="tx1"/>
                  </a:solidFill>
                  <a:prstDash val="solid"/>
                </a:ln>
                <a:solidFill>
                  <a:srgbClr val="FFFFFF"/>
                </a:solidFill>
                <a:effectLst>
                  <a:glow rad="101600">
                    <a:schemeClr val="tx1">
                      <a:alpha val="60000"/>
                    </a:schemeClr>
                  </a:glow>
                  <a:outerShdw dist="38100" dir="2700000" algn="tl" rotWithShape="0">
                    <a:schemeClr val="accent2"/>
                  </a:outerShdw>
                </a:effectLst>
                <a:latin typeface="Arial Black" panose="020B0A04020102020204" pitchFamily="34" charset="0"/>
              </a:rPr>
              <a:t>The Bible Reveals the                    Brevity of Life:</a:t>
            </a:r>
          </a:p>
          <a:p>
            <a:r>
              <a:rPr lang="en-US" sz="4800" b="1" i="1" dirty="0">
                <a:ln w="6600">
                  <a:solidFill>
                    <a:schemeClr val="tx1"/>
                  </a:solidFill>
                  <a:prstDash val="solid"/>
                </a:ln>
                <a:solidFill>
                  <a:srgbClr val="FFFF00"/>
                </a:solidFill>
                <a:effectLst>
                  <a:glow rad="101600">
                    <a:schemeClr val="tx1">
                      <a:alpha val="60000"/>
                    </a:schemeClr>
                  </a:glow>
                  <a:outerShdw dist="38100" dir="2700000" algn="tl" rotWithShape="0">
                    <a:schemeClr val="accent2"/>
                  </a:outerShdw>
                </a:effectLst>
                <a:latin typeface="Arial Black" panose="020B0A04020102020204" pitchFamily="34" charset="0"/>
              </a:rPr>
              <a:t>A Vapor – James 4:14</a:t>
            </a:r>
          </a:p>
          <a:p>
            <a:r>
              <a:rPr lang="en-US" sz="4800" b="1" i="1" dirty="0">
                <a:ln w="6600">
                  <a:solidFill>
                    <a:schemeClr val="tx1"/>
                  </a:solidFill>
                  <a:prstDash val="solid"/>
                </a:ln>
                <a:solidFill>
                  <a:srgbClr val="FFFF00"/>
                </a:solidFill>
                <a:effectLst>
                  <a:glow rad="101600">
                    <a:schemeClr val="tx1">
                      <a:alpha val="60000"/>
                    </a:schemeClr>
                  </a:glow>
                  <a:outerShdw dist="38100" dir="2700000" algn="tl" rotWithShape="0">
                    <a:schemeClr val="accent2"/>
                  </a:outerShdw>
                </a:effectLst>
                <a:latin typeface="Arial Black" panose="020B0A04020102020204" pitchFamily="34" charset="0"/>
              </a:rPr>
              <a:t>Grass or Flower – 1 Pet. 1:24</a:t>
            </a:r>
          </a:p>
          <a:p>
            <a:r>
              <a:rPr lang="en-US" sz="4800" b="1" i="1" dirty="0">
                <a:ln w="6600">
                  <a:solidFill>
                    <a:schemeClr val="tx1"/>
                  </a:solidFill>
                  <a:prstDash val="solid"/>
                </a:ln>
                <a:solidFill>
                  <a:srgbClr val="FFFF00"/>
                </a:solidFill>
                <a:effectLst>
                  <a:glow rad="101600">
                    <a:schemeClr val="tx1">
                      <a:alpha val="60000"/>
                    </a:schemeClr>
                  </a:glow>
                  <a:outerShdw dist="38100" dir="2700000" algn="tl" rotWithShape="0">
                    <a:schemeClr val="accent2"/>
                  </a:outerShdw>
                </a:effectLst>
                <a:latin typeface="Arial Black" panose="020B0A04020102020204" pitchFamily="34" charset="0"/>
              </a:rPr>
              <a:t>Wind – Job 7:7,8</a:t>
            </a:r>
          </a:p>
          <a:p>
            <a:r>
              <a:rPr lang="en-US" sz="4800" b="1" i="1" dirty="0">
                <a:ln w="6600">
                  <a:solidFill>
                    <a:schemeClr val="tx1"/>
                  </a:solidFill>
                  <a:prstDash val="solid"/>
                </a:ln>
                <a:solidFill>
                  <a:srgbClr val="FFFF00"/>
                </a:solidFill>
                <a:effectLst>
                  <a:glow rad="101600">
                    <a:schemeClr val="tx1">
                      <a:alpha val="60000"/>
                    </a:schemeClr>
                  </a:glow>
                  <a:outerShdw dist="38100" dir="2700000" algn="tl" rotWithShape="0">
                    <a:schemeClr val="accent2"/>
                  </a:outerShdw>
                </a:effectLst>
                <a:latin typeface="Arial Black" panose="020B0A04020102020204" pitchFamily="34" charset="0"/>
              </a:rPr>
              <a:t>Smoke – Ps. 102:3</a:t>
            </a:r>
          </a:p>
          <a:p>
            <a:r>
              <a:rPr lang="en-US" sz="4800" b="1" i="1" dirty="0">
                <a:ln w="6600">
                  <a:solidFill>
                    <a:schemeClr val="tx1"/>
                  </a:solidFill>
                  <a:prstDash val="solid"/>
                </a:ln>
                <a:solidFill>
                  <a:schemeClr val="accent4"/>
                </a:solidFill>
                <a:effectLst>
                  <a:glow rad="101600">
                    <a:schemeClr val="tx1">
                      <a:alpha val="60000"/>
                    </a:schemeClr>
                  </a:glow>
                  <a:outerShdw dist="38100" dir="2700000" algn="tl" rotWithShape="0">
                    <a:schemeClr val="accent2"/>
                  </a:outerShdw>
                </a:effectLst>
                <a:latin typeface="Arial Black" panose="020B0A04020102020204" pitchFamily="34" charset="0"/>
              </a:rPr>
              <a:t>(King of Terrors – Job 18:14)</a:t>
            </a:r>
          </a:p>
        </p:txBody>
      </p:sp>
    </p:spTree>
    <p:extLst>
      <p:ext uri="{BB962C8B-B14F-4D97-AF65-F5344CB8AC3E}">
        <p14:creationId xmlns:p14="http://schemas.microsoft.com/office/powerpoint/2010/main" val="410392517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barn(inVertical)">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barn(inVertical)">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in on Continuous Holy,holiness, saadhu, sadvi, sadhu omskara, om now and  all">
            <a:extLst>
              <a:ext uri="{FF2B5EF4-FFF2-40B4-BE49-F238E27FC236}">
                <a16:creationId xmlns:a16="http://schemas.microsoft.com/office/drawing/2014/main" id="{DCF3DF05-252E-446E-B23B-ED386E618E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513"/>
            <a:ext cx="12191999" cy="69536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CE1592D-4D54-4070-8D44-4366F7FD29B3}"/>
              </a:ext>
            </a:extLst>
          </p:cNvPr>
          <p:cNvSpPr>
            <a:spLocks noGrp="1"/>
          </p:cNvSpPr>
          <p:nvPr>
            <p:ph type="ctrTitle"/>
          </p:nvPr>
        </p:nvSpPr>
        <p:spPr>
          <a:xfrm>
            <a:off x="783771" y="1122363"/>
            <a:ext cx="10524931" cy="5093086"/>
          </a:xfrm>
        </p:spPr>
        <p:txBody>
          <a:bodyPr>
            <a:normAutofit fontScale="90000"/>
          </a:bodyPr>
          <a:lstStyle/>
          <a:p>
            <a:r>
              <a:rPr lang="en-US" dirty="0">
                <a:ln>
                  <a:solidFill>
                    <a:schemeClr val="tx1"/>
                  </a:solidFill>
                </a:ln>
                <a:solidFill>
                  <a:srgbClr val="FFFF00"/>
                </a:solidFill>
                <a:effectLst>
                  <a:glow rad="101600">
                    <a:schemeClr val="tx1">
                      <a:alpha val="60000"/>
                    </a:schemeClr>
                  </a:glow>
                </a:effectLst>
                <a:latin typeface="Arial Black" panose="020B0A04020102020204" pitchFamily="34" charset="0"/>
              </a:rPr>
              <a:t>1Thes. 4:14                       </a:t>
            </a:r>
            <a:r>
              <a:rPr lang="en-US" dirty="0">
                <a:ln>
                  <a:solidFill>
                    <a:schemeClr val="tx1"/>
                  </a:solidFill>
                </a:ln>
                <a:solidFill>
                  <a:schemeClr val="bg1"/>
                </a:solidFill>
                <a:effectLst>
                  <a:glow rad="101600">
                    <a:schemeClr val="tx1">
                      <a:alpha val="60000"/>
                    </a:schemeClr>
                  </a:glow>
                </a:effectLst>
                <a:latin typeface="Arial Black" panose="020B0A04020102020204" pitchFamily="34" charset="0"/>
              </a:rPr>
              <a:t>For if we believe that Jesus died and rose again, even so them also which sleep in Jesus will God bring with him.</a:t>
            </a:r>
            <a:br>
              <a:rPr lang="en-US" dirty="0">
                <a:ln>
                  <a:solidFill>
                    <a:schemeClr val="tx1"/>
                  </a:solidFill>
                </a:ln>
                <a:solidFill>
                  <a:schemeClr val="bg1"/>
                </a:solidFill>
                <a:effectLst>
                  <a:glow rad="101600">
                    <a:schemeClr val="tx1">
                      <a:alpha val="60000"/>
                    </a:schemeClr>
                  </a:glow>
                </a:effectLst>
                <a:latin typeface="Arial Black" panose="020B0A04020102020204" pitchFamily="34" charset="0"/>
              </a:rPr>
            </a:br>
            <a:r>
              <a:rPr lang="en-US" dirty="0">
                <a:ln>
                  <a:solidFill>
                    <a:schemeClr val="tx1"/>
                  </a:solidFill>
                </a:ln>
                <a:solidFill>
                  <a:schemeClr val="bg1"/>
                </a:solidFill>
                <a:effectLst>
                  <a:glow rad="101600">
                    <a:schemeClr val="tx1">
                      <a:alpha val="60000"/>
                    </a:schemeClr>
                  </a:glow>
                </a:effectLst>
                <a:latin typeface="Arial Black" panose="020B0A04020102020204" pitchFamily="34" charset="0"/>
              </a:rPr>
              <a:t> </a:t>
            </a:r>
          </a:p>
        </p:txBody>
      </p:sp>
      <p:sp>
        <p:nvSpPr>
          <p:cNvPr id="3" name="Subtitle 2">
            <a:extLst>
              <a:ext uri="{FF2B5EF4-FFF2-40B4-BE49-F238E27FC236}">
                <a16:creationId xmlns:a16="http://schemas.microsoft.com/office/drawing/2014/main" id="{FFAE5190-62DB-42B3-B39A-535B6E7941E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553493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B8E0-64DE-4A12-84A5-D9B6608CCA04}"/>
              </a:ext>
            </a:extLst>
          </p:cNvPr>
          <p:cNvSpPr>
            <a:spLocks noGrp="1"/>
          </p:cNvSpPr>
          <p:nvPr>
            <p:ph type="ctrTitle"/>
          </p:nvPr>
        </p:nvSpPr>
        <p:spPr>
          <a:xfrm>
            <a:off x="1509172" y="1043120"/>
            <a:ext cx="9158828" cy="2466843"/>
          </a:xfrm>
        </p:spPr>
        <p:txBody>
          <a:bodyPr/>
          <a:lstStyle/>
          <a:p>
            <a:endParaRPr lang="en-US" dirty="0"/>
          </a:p>
        </p:txBody>
      </p:sp>
      <p:sp>
        <p:nvSpPr>
          <p:cNvPr id="3" name="Subtitle 2">
            <a:extLst>
              <a:ext uri="{FF2B5EF4-FFF2-40B4-BE49-F238E27FC236}">
                <a16:creationId xmlns:a16="http://schemas.microsoft.com/office/drawing/2014/main" id="{AD4AB93C-D3EA-4E30-8CEC-9760DC7625C5}"/>
              </a:ext>
            </a:extLst>
          </p:cNvPr>
          <p:cNvSpPr>
            <a:spLocks noGrp="1"/>
          </p:cNvSpPr>
          <p:nvPr>
            <p:ph type="subTitle" idx="1"/>
          </p:nvPr>
        </p:nvSpPr>
        <p:spPr/>
        <p:txBody>
          <a:bodyPr/>
          <a:lstStyle/>
          <a:p>
            <a:endParaRPr lang="en-US"/>
          </a:p>
        </p:txBody>
      </p:sp>
      <p:pic>
        <p:nvPicPr>
          <p:cNvPr id="6146" name="Picture 2" descr="Fletcher LAW and GRACE Ministries: Death: The Last Enemy of Jesus Christ">
            <a:extLst>
              <a:ext uri="{FF2B5EF4-FFF2-40B4-BE49-F238E27FC236}">
                <a16:creationId xmlns:a16="http://schemas.microsoft.com/office/drawing/2014/main" id="{55D75B08-3404-43BD-A051-0B7C24DD5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1" y="0"/>
            <a:ext cx="9158828" cy="6720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9193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v. Franklin Graham&amp;#39;s Easter Sunday message">
            <a:extLst>
              <a:ext uri="{FF2B5EF4-FFF2-40B4-BE49-F238E27FC236}">
                <a16:creationId xmlns:a16="http://schemas.microsoft.com/office/drawing/2014/main" id="{991E2D48-6E97-4753-957C-D41BE0A88C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881" y="0"/>
            <a:ext cx="1357660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2194ABA-9391-46D4-924D-2E87F46E963E}"/>
              </a:ext>
            </a:extLst>
          </p:cNvPr>
          <p:cNvSpPr>
            <a:spLocks noGrp="1"/>
          </p:cNvSpPr>
          <p:nvPr>
            <p:ph type="ctrTitle"/>
          </p:nvPr>
        </p:nvSpPr>
        <p:spPr>
          <a:xfrm>
            <a:off x="-1556435" y="400889"/>
            <a:ext cx="11442356" cy="1243287"/>
          </a:xfrm>
        </p:spPr>
        <p:txBody>
          <a:bodyPr/>
          <a:lstStyle/>
          <a:p>
            <a:r>
              <a:rPr lang="en-US" dirty="0">
                <a:ln>
                  <a:solidFill>
                    <a:schemeClr val="tx1"/>
                  </a:solidFill>
                </a:ln>
                <a:solidFill>
                  <a:srgbClr val="FFFF00"/>
                </a:solidFill>
                <a:effectLst>
                  <a:glow rad="101600">
                    <a:schemeClr val="tx1">
                      <a:alpha val="60000"/>
                    </a:schemeClr>
                  </a:glow>
                </a:effectLst>
                <a:latin typeface="Cooper Black" panose="0208090404030B020404" pitchFamily="18" charset="0"/>
              </a:rPr>
              <a:t>CHRIST IS RISEN…</a:t>
            </a:r>
          </a:p>
        </p:txBody>
      </p:sp>
      <p:sp>
        <p:nvSpPr>
          <p:cNvPr id="3" name="Subtitle 2">
            <a:extLst>
              <a:ext uri="{FF2B5EF4-FFF2-40B4-BE49-F238E27FC236}">
                <a16:creationId xmlns:a16="http://schemas.microsoft.com/office/drawing/2014/main" id="{4A29B551-2370-49E8-BEA7-9C6F7A50CCA3}"/>
              </a:ext>
            </a:extLst>
          </p:cNvPr>
          <p:cNvSpPr>
            <a:spLocks noGrp="1"/>
          </p:cNvSpPr>
          <p:nvPr>
            <p:ph type="subTitle" idx="1"/>
          </p:nvPr>
        </p:nvSpPr>
        <p:spPr>
          <a:xfrm>
            <a:off x="228599" y="1600200"/>
            <a:ext cx="11761281" cy="5009731"/>
          </a:xfrm>
        </p:spPr>
        <p:txBody>
          <a:bodyPr>
            <a:normAutofit lnSpcReduction="10000"/>
          </a:bodyPr>
          <a:lstStyle/>
          <a:p>
            <a:pPr algn="l"/>
            <a:r>
              <a:rPr lang="en-US" sz="3500" b="1" dirty="0">
                <a:ln w="6600">
                  <a:solidFill>
                    <a:schemeClr val="tx1"/>
                  </a:solidFill>
                  <a:prstDash val="solid"/>
                </a:ln>
                <a:solidFill>
                  <a:srgbClr val="FFFFFF"/>
                </a:solidFill>
                <a:effectLst>
                  <a:glow rad="101600">
                    <a:schemeClr val="tx1">
                      <a:alpha val="60000"/>
                    </a:schemeClr>
                  </a:glow>
                  <a:outerShdw dist="38100" dir="2700000" algn="tl" rotWithShape="0">
                    <a:schemeClr val="accent2"/>
                  </a:outerShdw>
                </a:effectLst>
                <a:highlight>
                  <a:srgbClr val="FFFF00"/>
                </a:highlight>
                <a:latin typeface="Arial Black" panose="020B0A04020102020204" pitchFamily="34" charset="0"/>
              </a:rPr>
              <a:t>  We Too Shall Rise Again!</a:t>
            </a:r>
          </a:p>
          <a:p>
            <a:r>
              <a:rPr lang="en-US" sz="3500" b="1" dirty="0">
                <a:ln w="6600">
                  <a:solidFill>
                    <a:schemeClr val="tx1"/>
                  </a:solidFill>
                  <a:prstDash val="solid"/>
                </a:ln>
                <a:solidFill>
                  <a:srgbClr val="FFFFFF"/>
                </a:solidFill>
                <a:effectLst>
                  <a:glow rad="101600">
                    <a:schemeClr val="tx1">
                      <a:alpha val="60000"/>
                    </a:schemeClr>
                  </a:glow>
                  <a:outerShdw dist="38100" dir="2700000" algn="tl" rotWithShape="0">
                    <a:schemeClr val="accent2"/>
                  </a:outerShdw>
                </a:effectLst>
                <a:latin typeface="Arial Black" panose="020B0A04020102020204" pitchFamily="34" charset="0"/>
              </a:rPr>
              <a:t>(1 Cor. 15:21-23)</a:t>
            </a:r>
          </a:p>
          <a:p>
            <a:r>
              <a:rPr lang="en-US" sz="3900" b="1" dirty="0">
                <a:ln w="6600">
                  <a:solidFill>
                    <a:schemeClr val="tx1"/>
                  </a:solidFill>
                  <a:prstDash val="solid"/>
                </a:ln>
                <a:solidFill>
                  <a:srgbClr val="FFFFFF"/>
                </a:solidFill>
                <a:effectLst>
                  <a:glow rad="101600">
                    <a:schemeClr val="tx1">
                      <a:alpha val="60000"/>
                    </a:schemeClr>
                  </a:glow>
                  <a:outerShdw dist="38100" dir="2700000" algn="tl" rotWithShape="0">
                    <a:schemeClr val="accent2"/>
                  </a:outerShdw>
                </a:effectLst>
                <a:latin typeface="Arial Black" panose="020B0A04020102020204" pitchFamily="34" charset="0"/>
              </a:rPr>
              <a:t>For since by man came death, by man came also the resurrection of the dead.  For as in Adam all die, even so in Christ shall all be made alive, But every man in his own order: Christ the </a:t>
            </a:r>
            <a:r>
              <a:rPr lang="en-US" sz="3900" b="1" dirty="0" err="1">
                <a:ln w="6600">
                  <a:solidFill>
                    <a:schemeClr val="tx1"/>
                  </a:solidFill>
                  <a:prstDash val="solid"/>
                </a:ln>
                <a:solidFill>
                  <a:srgbClr val="FFFFFF"/>
                </a:solidFill>
                <a:effectLst>
                  <a:glow rad="101600">
                    <a:schemeClr val="tx1">
                      <a:alpha val="60000"/>
                    </a:schemeClr>
                  </a:glow>
                  <a:outerShdw dist="38100" dir="2700000" algn="tl" rotWithShape="0">
                    <a:schemeClr val="accent2"/>
                  </a:outerShdw>
                </a:effectLst>
                <a:latin typeface="Arial Black" panose="020B0A04020102020204" pitchFamily="34" charset="0"/>
              </a:rPr>
              <a:t>firstfruits</a:t>
            </a:r>
            <a:r>
              <a:rPr lang="en-US" sz="3900" b="1" dirty="0">
                <a:ln w="6600">
                  <a:solidFill>
                    <a:schemeClr val="tx1"/>
                  </a:solidFill>
                  <a:prstDash val="solid"/>
                </a:ln>
                <a:solidFill>
                  <a:srgbClr val="FFFFFF"/>
                </a:solidFill>
                <a:effectLst>
                  <a:glow rad="101600">
                    <a:schemeClr val="tx1">
                      <a:alpha val="60000"/>
                    </a:schemeClr>
                  </a:glow>
                  <a:outerShdw dist="38100" dir="2700000" algn="tl" rotWithShape="0">
                    <a:schemeClr val="accent2"/>
                  </a:outerShdw>
                </a:effectLst>
                <a:latin typeface="Arial Black" panose="020B0A04020102020204" pitchFamily="34" charset="0"/>
              </a:rPr>
              <a:t>; afterward they that are Christ's at his coming.  </a:t>
            </a:r>
          </a:p>
        </p:txBody>
      </p:sp>
    </p:spTree>
    <p:extLst>
      <p:ext uri="{BB962C8B-B14F-4D97-AF65-F5344CB8AC3E}">
        <p14:creationId xmlns:p14="http://schemas.microsoft.com/office/powerpoint/2010/main" val="3871160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in on Bibles">
            <a:extLst>
              <a:ext uri="{FF2B5EF4-FFF2-40B4-BE49-F238E27FC236}">
                <a16:creationId xmlns:a16="http://schemas.microsoft.com/office/drawing/2014/main" id="{D5F53769-E76C-4416-9CCA-F905D25F27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90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A9BFDA7-A5D9-48CE-98BF-EF79DDC25D55}"/>
              </a:ext>
            </a:extLst>
          </p:cNvPr>
          <p:cNvSpPr>
            <a:spLocks noGrp="1"/>
          </p:cNvSpPr>
          <p:nvPr>
            <p:ph type="ctrTitle"/>
          </p:nvPr>
        </p:nvSpPr>
        <p:spPr>
          <a:xfrm>
            <a:off x="743578" y="-341644"/>
            <a:ext cx="10580914" cy="5144756"/>
          </a:xfrm>
          <a:ln>
            <a:noFill/>
          </a:ln>
          <a:effectLst>
            <a:glow rad="101600">
              <a:schemeClr val="tx1">
                <a:alpha val="60000"/>
              </a:schemeClr>
            </a:glow>
          </a:effectLst>
        </p:spPr>
        <p:txBody>
          <a:bodyPr>
            <a:normAutofit/>
          </a:bodyPr>
          <a:lstStyle/>
          <a:p>
            <a:pPr>
              <a:tabLst>
                <a:tab pos="7204075" algn="l"/>
              </a:tabLst>
            </a:pPr>
            <a:r>
              <a:rPr lang="en-US" sz="3600" dirty="0">
                <a:solidFill>
                  <a:srgbClr val="FFC000"/>
                </a:solidFill>
                <a:latin typeface="Arial Black" panose="020B0A04020102020204" pitchFamily="34" charset="0"/>
              </a:rPr>
              <a:t>2 Cor. 5:1,2 </a:t>
            </a:r>
            <a:br>
              <a:rPr lang="en-US" sz="3600" dirty="0">
                <a:solidFill>
                  <a:schemeClr val="bg1"/>
                </a:solidFill>
                <a:latin typeface="Arial Black" panose="020B0A04020102020204" pitchFamily="34" charset="0"/>
              </a:rPr>
            </a:br>
            <a:r>
              <a:rPr lang="en-US" sz="3600" dirty="0">
                <a:solidFill>
                  <a:schemeClr val="bg1"/>
                </a:solidFill>
                <a:latin typeface="Arial Black" panose="020B0A04020102020204" pitchFamily="34" charset="0"/>
              </a:rPr>
              <a:t>For we know that if our earthly house of this tabernacle were dissolved, we have a building of God, an house not made with hands, eternal in the heavens.  For in this we groan, earnestly desiring </a:t>
            </a:r>
            <a:r>
              <a:rPr lang="en-US" sz="3600" dirty="0">
                <a:solidFill>
                  <a:schemeClr val="bg1"/>
                </a:solidFill>
                <a:effectLst>
                  <a:glow rad="101600">
                    <a:schemeClr val="tx1">
                      <a:alpha val="60000"/>
                    </a:schemeClr>
                  </a:glow>
                </a:effectLst>
                <a:latin typeface="Arial Black" panose="020B0A04020102020204" pitchFamily="34" charset="0"/>
              </a:rPr>
              <a:t>to be clothed upon</a:t>
            </a:r>
            <a:r>
              <a:rPr lang="en-US" sz="3600" dirty="0">
                <a:solidFill>
                  <a:schemeClr val="bg1"/>
                </a:solidFill>
                <a:latin typeface="Arial Black" panose="020B0A04020102020204" pitchFamily="34" charset="0"/>
              </a:rPr>
              <a:t> with our house </a:t>
            </a:r>
            <a:r>
              <a:rPr lang="en-US" sz="3600" dirty="0">
                <a:solidFill>
                  <a:schemeClr val="bg1"/>
                </a:solidFill>
                <a:effectLst>
                  <a:glow rad="101600">
                    <a:schemeClr val="tx1">
                      <a:alpha val="60000"/>
                    </a:schemeClr>
                  </a:glow>
                </a:effectLst>
                <a:latin typeface="Arial Black" panose="020B0A04020102020204" pitchFamily="34" charset="0"/>
              </a:rPr>
              <a:t>which is from hea</a:t>
            </a:r>
            <a:r>
              <a:rPr lang="en-US" sz="3600" dirty="0">
                <a:solidFill>
                  <a:schemeClr val="bg1"/>
                </a:solidFill>
                <a:latin typeface="Arial Black" panose="020B0A04020102020204" pitchFamily="34" charset="0"/>
              </a:rPr>
              <a:t>ven:</a:t>
            </a:r>
            <a:br>
              <a:rPr lang="en-US" sz="3600" dirty="0">
                <a:solidFill>
                  <a:schemeClr val="bg1"/>
                </a:solidFill>
                <a:latin typeface="Arial Black" panose="020B0A04020102020204" pitchFamily="34" charset="0"/>
              </a:rPr>
            </a:br>
            <a:r>
              <a:rPr lang="en-US" sz="3600" dirty="0">
                <a:solidFill>
                  <a:schemeClr val="bg1"/>
                </a:solidFill>
                <a:latin typeface="Arial Black" panose="020B0A04020102020204" pitchFamily="34" charset="0"/>
              </a:rPr>
              <a:t> </a:t>
            </a:r>
          </a:p>
        </p:txBody>
      </p:sp>
    </p:spTree>
    <p:extLst>
      <p:ext uri="{BB962C8B-B14F-4D97-AF65-F5344CB8AC3E}">
        <p14:creationId xmlns:p14="http://schemas.microsoft.com/office/powerpoint/2010/main" val="73843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v. Franklin Graham&amp;#39;s Easter Sunday message">
            <a:extLst>
              <a:ext uri="{FF2B5EF4-FFF2-40B4-BE49-F238E27FC236}">
                <a16:creationId xmlns:a16="http://schemas.microsoft.com/office/drawing/2014/main" id="{991E2D48-6E97-4753-957C-D41BE0A88C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966" y="0"/>
            <a:ext cx="1357660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2194ABA-9391-46D4-924D-2E87F46E963E}"/>
              </a:ext>
            </a:extLst>
          </p:cNvPr>
          <p:cNvSpPr>
            <a:spLocks noGrp="1"/>
          </p:cNvSpPr>
          <p:nvPr>
            <p:ph type="ctrTitle"/>
          </p:nvPr>
        </p:nvSpPr>
        <p:spPr>
          <a:xfrm>
            <a:off x="-1651685" y="-852762"/>
            <a:ext cx="11442356" cy="2805130"/>
          </a:xfrm>
        </p:spPr>
        <p:txBody>
          <a:bodyPr/>
          <a:lstStyle/>
          <a:p>
            <a:r>
              <a:rPr lang="en-US" dirty="0">
                <a:ln>
                  <a:solidFill>
                    <a:schemeClr val="tx1"/>
                  </a:solidFill>
                </a:ln>
                <a:solidFill>
                  <a:srgbClr val="FFFF00"/>
                </a:solidFill>
                <a:effectLst>
                  <a:glow rad="101600">
                    <a:schemeClr val="tx1">
                      <a:alpha val="60000"/>
                    </a:schemeClr>
                  </a:glow>
                </a:effectLst>
                <a:latin typeface="Cooper Black" panose="0208090404030B020404" pitchFamily="18" charset="0"/>
              </a:rPr>
              <a:t>CHRIST IS RISEN…</a:t>
            </a:r>
          </a:p>
        </p:txBody>
      </p:sp>
      <p:sp>
        <p:nvSpPr>
          <p:cNvPr id="3" name="Subtitle 2">
            <a:extLst>
              <a:ext uri="{FF2B5EF4-FFF2-40B4-BE49-F238E27FC236}">
                <a16:creationId xmlns:a16="http://schemas.microsoft.com/office/drawing/2014/main" id="{4A29B551-2370-49E8-BEA7-9C6F7A50CCA3}"/>
              </a:ext>
            </a:extLst>
          </p:cNvPr>
          <p:cNvSpPr>
            <a:spLocks noGrp="1"/>
          </p:cNvSpPr>
          <p:nvPr>
            <p:ph type="subTitle" idx="1"/>
          </p:nvPr>
        </p:nvSpPr>
        <p:spPr>
          <a:xfrm>
            <a:off x="-390966" y="2045064"/>
            <a:ext cx="9144000" cy="6308104"/>
          </a:xfrm>
        </p:spPr>
        <p:txBody>
          <a:bodyPr>
            <a:normAutofit/>
          </a:bodyPr>
          <a:lstStyle/>
          <a:p>
            <a:r>
              <a:rPr lang="en-US" sz="4400" b="1" dirty="0">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latin typeface="Arial Black" panose="020B0A04020102020204" pitchFamily="34" charset="0"/>
              </a:rPr>
              <a:t>We Too Shall Rise Again!</a:t>
            </a:r>
          </a:p>
          <a:p>
            <a:r>
              <a:rPr lang="en-US" sz="4400" b="1" dirty="0">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latin typeface="Arial Black" panose="020B0A04020102020204" pitchFamily="34" charset="0"/>
              </a:rPr>
              <a:t>(1 Cor. 15:21-23)</a:t>
            </a:r>
          </a:p>
          <a:p>
            <a:r>
              <a:rPr lang="en-US" sz="4400" b="1" dirty="0">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latin typeface="Arial Black" panose="020B0A04020102020204" pitchFamily="34" charset="0"/>
              </a:rPr>
              <a:t> </a:t>
            </a:r>
          </a:p>
          <a:p>
            <a:r>
              <a:rPr lang="en-US" sz="4400" b="1" i="1" dirty="0">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latin typeface="Arial Black" panose="020B0A04020102020204" pitchFamily="34" charset="0"/>
              </a:rPr>
              <a:t>How is this possible?</a:t>
            </a:r>
          </a:p>
          <a:p>
            <a:r>
              <a:rPr lang="en-US" sz="4400" b="1" dirty="0">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latin typeface="Arial Black" panose="020B0A04020102020204" pitchFamily="34" charset="0"/>
              </a:rPr>
              <a:t>Col.2:11 – Spiritual Circumcision</a:t>
            </a:r>
          </a:p>
        </p:txBody>
      </p:sp>
    </p:spTree>
    <p:extLst>
      <p:ext uri="{BB962C8B-B14F-4D97-AF65-F5344CB8AC3E}">
        <p14:creationId xmlns:p14="http://schemas.microsoft.com/office/powerpoint/2010/main" val="1533315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arn(inVertical)">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TotalTime>
  <Words>358</Words>
  <Application>Microsoft Office PowerPoint</Application>
  <PresentationFormat>Widescreen</PresentationFormat>
  <Paragraphs>25</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Black</vt:lpstr>
      <vt:lpstr>Calibri</vt:lpstr>
      <vt:lpstr>Calibri Light</vt:lpstr>
      <vt:lpstr>Cooper Black</vt:lpstr>
      <vt:lpstr>Office Theme</vt:lpstr>
      <vt:lpstr>“IF  I  SHOULD  DIE             BEFORE  I  WAKE…” James 4:14</vt:lpstr>
      <vt:lpstr>PowerPoint Presentation</vt:lpstr>
      <vt:lpstr>James 4:14  Whereas ye know not what shall be on the morrow. For what is your life? It is even a vapour, that appeareth for a little time, and then vanisheth away. </vt:lpstr>
      <vt:lpstr>The Metaphors of Death in the Bible</vt:lpstr>
      <vt:lpstr>1Thes. 4:14                       For if we believe that Jesus died and rose again, even so them also which sleep in Jesus will God bring with him.  </vt:lpstr>
      <vt:lpstr>PowerPoint Presentation</vt:lpstr>
      <vt:lpstr>CHRIST IS RISEN…</vt:lpstr>
      <vt:lpstr>2 Cor. 5:1,2  For we know that if our earthly house of this tabernacle were dissolved, we have a building of God, an house not made with hands, eternal in the heavens.  For in this we groan, earnestly desiring to be clothed upon with our house which is from heaven:  </vt:lpstr>
      <vt:lpstr>CHRIST IS RISEN…</vt:lpstr>
      <vt:lpstr>Colossians 2:11  In whom also ye are circumcised with the circumcision made without hands, in putting off the body of the sins of the flesh by the circumcision of Christ:  </vt:lpstr>
      <vt:lpstr>Philippians 3:3  For we are the circumcision, which worship God in the spirit, and rejoice in Christ Jesus, and have no confidence in the flesh.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Fedena</dc:creator>
  <cp:lastModifiedBy>Paul Fedena</cp:lastModifiedBy>
  <cp:revision>12</cp:revision>
  <dcterms:created xsi:type="dcterms:W3CDTF">2022-02-24T18:00:33Z</dcterms:created>
  <dcterms:modified xsi:type="dcterms:W3CDTF">2022-02-25T18:10:55Z</dcterms:modified>
</cp:coreProperties>
</file>